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317" r:id="rId2"/>
    <p:sldId id="474" r:id="rId3"/>
    <p:sldId id="319" r:id="rId4"/>
    <p:sldId id="477" r:id="rId5"/>
    <p:sldId id="480" r:id="rId6"/>
    <p:sldId id="479" r:id="rId7"/>
    <p:sldId id="322" r:id="rId8"/>
    <p:sldId id="326" r:id="rId9"/>
    <p:sldId id="476" r:id="rId10"/>
    <p:sldId id="478" r:id="rId11"/>
  </p:sldIdLst>
  <p:sldSz cx="9144000" cy="6858000" type="screen4x3"/>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2" autoAdjust="0"/>
    <p:restoredTop sz="91198" autoAdjust="0"/>
  </p:normalViewPr>
  <p:slideViewPr>
    <p:cSldViewPr>
      <p:cViewPr varScale="1">
        <p:scale>
          <a:sx n="80" d="100"/>
          <a:sy n="80" d="100"/>
        </p:scale>
        <p:origin x="87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8" d="100"/>
          <a:sy n="38" d="100"/>
        </p:scale>
        <p:origin x="-972"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8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188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88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88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54FAE70-F114-45FD-A2EC-7B218DC57880}" type="slidenum">
              <a:rPr lang="en-US"/>
              <a:pPr/>
              <a:t>‹#›</a:t>
            </a:fld>
            <a:endParaRPr lang="en-US"/>
          </a:p>
        </p:txBody>
      </p:sp>
    </p:spTree>
    <p:extLst>
      <p:ext uri="{BB962C8B-B14F-4D97-AF65-F5344CB8AC3E}">
        <p14:creationId xmlns:p14="http://schemas.microsoft.com/office/powerpoint/2010/main" val="3301586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457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457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457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7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457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2A703BD-B5AA-4A7E-BEB8-00F119A35C4D}" type="slidenum">
              <a:rPr lang="en-US"/>
              <a:pPr/>
              <a:t>‹#›</a:t>
            </a:fld>
            <a:endParaRPr lang="en-US"/>
          </a:p>
        </p:txBody>
      </p:sp>
    </p:spTree>
    <p:extLst>
      <p:ext uri="{BB962C8B-B14F-4D97-AF65-F5344CB8AC3E}">
        <p14:creationId xmlns:p14="http://schemas.microsoft.com/office/powerpoint/2010/main" val="25325361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4361828-7D9F-4248-9368-77E7647DB1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CB8D4-6AD9-4B92-A5CE-72313AA8A55B}"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5FAEB-3B13-4AE0-A531-407291A856D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6D6EC-D5F6-4B24-A651-D946BABAD4CE}"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52F1D-5F26-486D-AA03-D7AF3C05911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D50C5-877D-4D18-B917-A6F31028A167}"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7BEEF3-D4EC-4F1C-8450-C117470788BE}"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524CE6-BEDC-4B67-8D85-19044CA218B2}"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DBA125-7C98-433E-99B6-81CCAAB7129D}"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0BDC8-5952-4F1B-8D81-6FC91908701E}"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C9BD06A-9774-4F57-AB93-14A2CBC8DD6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F39433E-8D28-4F92-A3E0-0CF840E4BE6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898" decel="100000" fill="hold"/>
                                        <p:tgtEl>
                                          <p:spTgt spid="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0">
                                            <p:txEl>
                                              <p:pRg st="0" end="0"/>
                                            </p:txEl>
                                          </p:spTgt>
                                        </p:tgtEl>
                                        <p:attrNameLst>
                                          <p:attrName>style.visibility</p:attrName>
                                        </p:attrNameLst>
                                      </p:cBhvr>
                                      <p:to>
                                        <p:strVal val="visible"/>
                                      </p:to>
                                    </p:set>
                                    <p:animEffect transition="in" filter="fade">
                                      <p:cBhvr>
                                        <p:cTn id="15" dur="1000"/>
                                        <p:tgtEl>
                                          <p:spTgt spid="30">
                                            <p:txEl>
                                              <p:pRg st="0" end="0"/>
                                            </p:txEl>
                                          </p:spTgt>
                                        </p:tgtEl>
                                      </p:cBhvr>
                                    </p:animEffect>
                                    <p:anim calcmode="lin" valueType="num">
                                      <p:cBhvr>
                                        <p:cTn id="16"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0">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0">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0">
                                            <p:txEl>
                                              <p:pRg st="1" end="1"/>
                                            </p:txEl>
                                          </p:spTgt>
                                        </p:tgtEl>
                                        <p:attrNameLst>
                                          <p:attrName>style.visibility</p:attrName>
                                        </p:attrNameLst>
                                      </p:cBhvr>
                                      <p:to>
                                        <p:strVal val="visible"/>
                                      </p:to>
                                    </p:set>
                                    <p:animEffect transition="in" filter="fade">
                                      <p:cBhvr>
                                        <p:cTn id="21" dur="1000"/>
                                        <p:tgtEl>
                                          <p:spTgt spid="30">
                                            <p:txEl>
                                              <p:pRg st="1" end="1"/>
                                            </p:txEl>
                                          </p:spTgt>
                                        </p:tgtEl>
                                      </p:cBhvr>
                                    </p:animEffect>
                                    <p:anim calcmode="lin" valueType="num">
                                      <p:cBhvr>
                                        <p:cTn id="22"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30">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30">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30">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30">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0">
                                            <p:txEl>
                                              <p:pRg st="3" end="3"/>
                                            </p:txEl>
                                          </p:spTgt>
                                        </p:tgtEl>
                                        <p:attrNameLst>
                                          <p:attrName>style.visibility</p:attrName>
                                        </p:attrNameLst>
                                      </p:cBhvr>
                                      <p:to>
                                        <p:strVal val="visible"/>
                                      </p:to>
                                    </p:set>
                                    <p:animEffect transition="in" filter="fade">
                                      <p:cBhvr>
                                        <p:cTn id="33" dur="1000"/>
                                        <p:tgtEl>
                                          <p:spTgt spid="30">
                                            <p:txEl>
                                              <p:pRg st="3" end="3"/>
                                            </p:txEl>
                                          </p:spTgt>
                                        </p:tgtEl>
                                      </p:cBhvr>
                                    </p:animEffect>
                                    <p:anim calcmode="lin" valueType="num">
                                      <p:cBhvr>
                                        <p:cTn id="34"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30">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30">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0">
                                            <p:txEl>
                                              <p:pRg st="4" end="4"/>
                                            </p:txEl>
                                          </p:spTgt>
                                        </p:tgtEl>
                                        <p:attrNameLst>
                                          <p:attrName>style.visibility</p:attrName>
                                        </p:attrNameLst>
                                      </p:cBhvr>
                                      <p:to>
                                        <p:strVal val="visible"/>
                                      </p:to>
                                    </p:set>
                                    <p:animEffect transition="in" filter="fade">
                                      <p:cBhvr>
                                        <p:cTn id="39" dur="1000"/>
                                        <p:tgtEl>
                                          <p:spTgt spid="30">
                                            <p:txEl>
                                              <p:pRg st="4" end="4"/>
                                            </p:txEl>
                                          </p:spTgt>
                                        </p:tgtEl>
                                      </p:cBhvr>
                                    </p:animEffect>
                                    <p:anim calcmode="lin" valueType="num">
                                      <p:cBhvr>
                                        <p:cTn id="40"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0">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0">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4"/>
          <p:cNvSpPr>
            <a:spLocks noGrp="1" noChangeArrowheads="1"/>
          </p:cNvSpPr>
          <p:nvPr>
            <p:ph type="title"/>
          </p:nvPr>
        </p:nvSpPr>
        <p:spPr>
          <a:xfrm>
            <a:off x="1066800" y="1752600"/>
            <a:ext cx="7086600" cy="3352800"/>
          </a:xfrm>
        </p:spPr>
        <p:txBody>
          <a:bodyPr/>
          <a:lstStyle/>
          <a:p>
            <a:pPr algn="ctr"/>
            <a:r>
              <a:rPr lang="vi-VN" sz="4800" b="1" dirty="0" smtClean="0">
                <a:solidFill>
                  <a:srgbClr val="FF0000"/>
                </a:solidFill>
                <a:latin typeface=".VnTimeH" pitchFamily="34" charset="0"/>
              </a:rPr>
              <a:t>Nhóm Quyền Phát triển</a:t>
            </a:r>
            <a:r>
              <a:rPr lang="en-US" sz="4800" b="1" dirty="0" smtClean="0">
                <a:solidFill>
                  <a:srgbClr val="FF0000"/>
                </a:solidFill>
                <a:latin typeface=".VnTimeH" pitchFamily="34" charset="0"/>
              </a:rPr>
              <a:t/>
            </a:r>
            <a:br>
              <a:rPr lang="en-US" sz="4800" b="1" dirty="0" smtClean="0">
                <a:solidFill>
                  <a:srgbClr val="FF0000"/>
                </a:solidFill>
                <a:latin typeface=".VnTimeH" pitchFamily="34" charset="0"/>
              </a:rPr>
            </a:br>
            <a:r>
              <a:rPr lang="en-US" sz="4800" b="1" dirty="0">
                <a:solidFill>
                  <a:srgbClr val="FF0000"/>
                </a:solidFill>
                <a:latin typeface=".VnTimeH" pitchFamily="34" charset="0"/>
              </a:rPr>
              <a:t/>
            </a:r>
            <a:br>
              <a:rPr lang="en-US" sz="4800" b="1" dirty="0">
                <a:solidFill>
                  <a:srgbClr val="FF0000"/>
                </a:solidFill>
                <a:latin typeface=".VnTimeH" pitchFamily="34" charset="0"/>
              </a:rPr>
            </a:br>
            <a:r>
              <a:rPr lang="pt-BR" sz="4800" b="1" dirty="0">
                <a:solidFill>
                  <a:srgbClr val="FF0000"/>
                </a:solidFill>
                <a:latin typeface=".VnTimeH" pitchFamily="34" charset="0"/>
              </a:rPr>
              <a:t/>
            </a:r>
            <a:br>
              <a:rPr lang="pt-BR" sz="4800" b="1" dirty="0">
                <a:solidFill>
                  <a:srgbClr val="FF0000"/>
                </a:solidFill>
                <a:latin typeface=".VnTimeH" pitchFamily="34" charset="0"/>
              </a:rPr>
            </a:br>
            <a:r>
              <a:rPr lang="en-US" dirty="0"/>
              <a:t>  </a:t>
            </a: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1" name="Rectangle 3"/>
          <p:cNvSpPr>
            <a:spLocks noGrp="1" noChangeArrowheads="1"/>
          </p:cNvSpPr>
          <p:nvPr>
            <p:ph idx="1"/>
          </p:nvPr>
        </p:nvSpPr>
        <p:spPr>
          <a:xfrm>
            <a:off x="304800" y="1066800"/>
            <a:ext cx="8458200" cy="4495800"/>
          </a:xfrm>
        </p:spPr>
        <p:txBody>
          <a:bodyPr/>
          <a:lstStyle/>
          <a:p>
            <a:pPr>
              <a:buFontTx/>
              <a:buNone/>
            </a:pPr>
            <a:r>
              <a:rPr lang="en-US" sz="3600" b="1" dirty="0" smtClean="0">
                <a:solidFill>
                  <a:schemeClr val="tx2"/>
                </a:solidFill>
                <a:latin typeface="+mj-lt"/>
              </a:rPr>
              <a:t> </a:t>
            </a:r>
            <a:r>
              <a:rPr lang="en-US" sz="3600" b="1" dirty="0" err="1" smtClean="0">
                <a:solidFill>
                  <a:schemeClr val="tx2"/>
                </a:solidFill>
                <a:latin typeface="+mj-lt"/>
              </a:rPr>
              <a:t>Nhà</a:t>
            </a:r>
            <a:r>
              <a:rPr lang="en-US" sz="3600" b="1" dirty="0" smtClean="0">
                <a:solidFill>
                  <a:schemeClr val="tx2"/>
                </a:solidFill>
                <a:latin typeface="+mj-lt"/>
              </a:rPr>
              <a:t> </a:t>
            </a:r>
            <a:r>
              <a:rPr lang="en-US" sz="3600" b="1" dirty="0" err="1" smtClean="0">
                <a:solidFill>
                  <a:schemeClr val="tx2"/>
                </a:solidFill>
                <a:latin typeface="+mj-lt"/>
              </a:rPr>
              <a:t>trường</a:t>
            </a:r>
            <a:endParaRPr lang="en-US" sz="3600" b="1" dirty="0" smtClean="0">
              <a:solidFill>
                <a:schemeClr val="tx2"/>
              </a:solidFill>
              <a:latin typeface="+mj-lt"/>
            </a:endParaRPr>
          </a:p>
          <a:p>
            <a:pPr>
              <a:buFontTx/>
              <a:buNone/>
            </a:pPr>
            <a:endParaRPr lang="en-US" sz="3600" b="1" dirty="0" smtClean="0">
              <a:solidFill>
                <a:schemeClr val="tx2"/>
              </a:solidFill>
              <a:latin typeface="+mj-lt"/>
            </a:endParaRPr>
          </a:p>
          <a:p>
            <a:pPr>
              <a:buFontTx/>
              <a:buNone/>
            </a:pPr>
            <a:r>
              <a:rPr lang="en-US" b="1" dirty="0" smtClean="0">
                <a:solidFill>
                  <a:schemeClr val="tx2"/>
                </a:solidFill>
                <a:latin typeface="+mj-lt"/>
              </a:rPr>
              <a:t>  -  </a:t>
            </a:r>
            <a:r>
              <a:rPr lang="en-US" sz="2800" b="1" dirty="0" err="1" smtClean="0">
                <a:solidFill>
                  <a:schemeClr val="tx2"/>
                </a:solidFill>
                <a:latin typeface="+mj-lt"/>
              </a:rPr>
              <a:t>Tạo</a:t>
            </a:r>
            <a:r>
              <a:rPr lang="en-US" sz="2800" b="1" dirty="0" smtClean="0">
                <a:solidFill>
                  <a:schemeClr val="tx2"/>
                </a:solidFill>
                <a:latin typeface="+mj-lt"/>
              </a:rPr>
              <a:t> </a:t>
            </a:r>
            <a:r>
              <a:rPr lang="en-US" sz="2800" b="1" dirty="0" err="1" smtClean="0">
                <a:solidFill>
                  <a:schemeClr val="tx2"/>
                </a:solidFill>
                <a:latin typeface="+mj-lt"/>
              </a:rPr>
              <a:t>điều</a:t>
            </a:r>
            <a:r>
              <a:rPr lang="en-US" sz="2800" b="1" dirty="0" smtClean="0">
                <a:solidFill>
                  <a:schemeClr val="tx2"/>
                </a:solidFill>
                <a:latin typeface="+mj-lt"/>
              </a:rPr>
              <a:t> </a:t>
            </a:r>
            <a:r>
              <a:rPr lang="en-US" sz="2800" b="1" dirty="0" err="1" smtClean="0">
                <a:solidFill>
                  <a:schemeClr val="tx2"/>
                </a:solidFill>
                <a:latin typeface="+mj-lt"/>
              </a:rPr>
              <a:t>kiện</a:t>
            </a:r>
            <a:r>
              <a:rPr lang="en-US" sz="2800" b="1" dirty="0" smtClean="0">
                <a:solidFill>
                  <a:schemeClr val="tx2"/>
                </a:solidFill>
                <a:latin typeface="+mj-lt"/>
              </a:rPr>
              <a:t> </a:t>
            </a:r>
            <a:r>
              <a:rPr lang="en-US" sz="2800" b="1" dirty="0" err="1" smtClean="0">
                <a:solidFill>
                  <a:schemeClr val="tx2"/>
                </a:solidFill>
                <a:latin typeface="+mj-lt"/>
              </a:rPr>
              <a:t>cho</a:t>
            </a:r>
            <a:r>
              <a:rPr lang="en-US" sz="2800" b="1" dirty="0" smtClean="0">
                <a:solidFill>
                  <a:schemeClr val="tx2"/>
                </a:solidFill>
                <a:latin typeface="+mj-lt"/>
              </a:rPr>
              <a:t> </a:t>
            </a:r>
            <a:r>
              <a:rPr lang="en-US" sz="2800" b="1" dirty="0" err="1" smtClean="0">
                <a:solidFill>
                  <a:schemeClr val="tx2"/>
                </a:solidFill>
                <a:latin typeface="+mj-lt"/>
              </a:rPr>
              <a:t>trẻ</a:t>
            </a:r>
            <a:r>
              <a:rPr lang="en-US" sz="2800" b="1" dirty="0" smtClean="0">
                <a:solidFill>
                  <a:schemeClr val="tx2"/>
                </a:solidFill>
                <a:latin typeface="+mj-lt"/>
              </a:rPr>
              <a:t> </a:t>
            </a:r>
            <a:r>
              <a:rPr lang="en-US" sz="2800" b="1" dirty="0" err="1" smtClean="0">
                <a:solidFill>
                  <a:schemeClr val="tx2"/>
                </a:solidFill>
                <a:latin typeface="+mj-lt"/>
              </a:rPr>
              <a:t>tham</a:t>
            </a:r>
            <a:r>
              <a:rPr lang="en-US" sz="2800" b="1" dirty="0" smtClean="0">
                <a:solidFill>
                  <a:schemeClr val="tx2"/>
                </a:solidFill>
                <a:latin typeface="+mj-lt"/>
              </a:rPr>
              <a:t> </a:t>
            </a:r>
            <a:r>
              <a:rPr lang="en-US" sz="2800" b="1" dirty="0" err="1" smtClean="0">
                <a:solidFill>
                  <a:schemeClr val="tx2"/>
                </a:solidFill>
                <a:latin typeface="+mj-lt"/>
              </a:rPr>
              <a:t>gia</a:t>
            </a:r>
            <a:r>
              <a:rPr lang="en-US" sz="2800" b="1" dirty="0" smtClean="0">
                <a:solidFill>
                  <a:schemeClr val="tx2"/>
                </a:solidFill>
                <a:latin typeface="+mj-lt"/>
              </a:rPr>
              <a:t> </a:t>
            </a:r>
            <a:r>
              <a:rPr lang="en-US" sz="2800" b="1" dirty="0" err="1" smtClean="0">
                <a:solidFill>
                  <a:schemeClr val="tx2"/>
                </a:solidFill>
                <a:latin typeface="+mj-lt"/>
              </a:rPr>
              <a:t>các</a:t>
            </a:r>
            <a:r>
              <a:rPr lang="en-US" sz="2800" b="1" dirty="0" smtClean="0">
                <a:solidFill>
                  <a:schemeClr val="tx2"/>
                </a:solidFill>
                <a:latin typeface="+mj-lt"/>
              </a:rPr>
              <a:t> </a:t>
            </a:r>
            <a:r>
              <a:rPr lang="en-US" sz="2800" b="1" dirty="0" err="1" smtClean="0">
                <a:solidFill>
                  <a:schemeClr val="tx2"/>
                </a:solidFill>
                <a:latin typeface="+mj-lt"/>
              </a:rPr>
              <a:t>hoạt</a:t>
            </a:r>
            <a:r>
              <a:rPr lang="en-US" sz="2800" b="1" dirty="0" smtClean="0">
                <a:solidFill>
                  <a:schemeClr val="tx2"/>
                </a:solidFill>
                <a:latin typeface="+mj-lt"/>
              </a:rPr>
              <a:t> </a:t>
            </a:r>
            <a:r>
              <a:rPr lang="en-US" sz="2800" b="1" dirty="0" err="1" smtClean="0">
                <a:solidFill>
                  <a:schemeClr val="tx2"/>
                </a:solidFill>
                <a:latin typeface="+mj-lt"/>
              </a:rPr>
              <a:t>động</a:t>
            </a:r>
            <a:endParaRPr lang="en-US" sz="2800" b="1" dirty="0" smtClean="0">
              <a:solidFill>
                <a:schemeClr val="tx2"/>
              </a:solidFill>
              <a:latin typeface="+mj-lt"/>
            </a:endParaRPr>
          </a:p>
          <a:p>
            <a:pPr>
              <a:buFontTx/>
              <a:buNone/>
            </a:pPr>
            <a:r>
              <a:rPr lang="en-US" sz="2800" b="1" dirty="0" smtClean="0">
                <a:solidFill>
                  <a:schemeClr val="tx2"/>
                </a:solidFill>
                <a:latin typeface="+mj-lt"/>
              </a:rPr>
              <a:t>   - </a:t>
            </a:r>
            <a:r>
              <a:rPr lang="en-US" sz="2800" b="1" dirty="0" err="1" smtClean="0">
                <a:solidFill>
                  <a:schemeClr val="tx2"/>
                </a:solidFill>
                <a:latin typeface="+mj-lt"/>
              </a:rPr>
              <a:t>Phát</a:t>
            </a:r>
            <a:r>
              <a:rPr lang="en-US" sz="2800" b="1" dirty="0" smtClean="0">
                <a:solidFill>
                  <a:schemeClr val="tx2"/>
                </a:solidFill>
                <a:latin typeface="+mj-lt"/>
              </a:rPr>
              <a:t> </a:t>
            </a:r>
            <a:r>
              <a:rPr lang="en-US" sz="2800" b="1" dirty="0" err="1" smtClean="0">
                <a:solidFill>
                  <a:schemeClr val="tx2"/>
                </a:solidFill>
                <a:latin typeface="+mj-lt"/>
              </a:rPr>
              <a:t>triển</a:t>
            </a:r>
            <a:r>
              <a:rPr lang="en-US" sz="2800" b="1" dirty="0" smtClean="0">
                <a:solidFill>
                  <a:schemeClr val="tx2"/>
                </a:solidFill>
                <a:latin typeface="+mj-lt"/>
              </a:rPr>
              <a:t> </a:t>
            </a:r>
            <a:r>
              <a:rPr lang="en-US" sz="2800" b="1" dirty="0" err="1" smtClean="0">
                <a:solidFill>
                  <a:schemeClr val="tx2"/>
                </a:solidFill>
                <a:latin typeface="+mj-lt"/>
              </a:rPr>
              <a:t>năng</a:t>
            </a:r>
            <a:r>
              <a:rPr lang="en-US" sz="2800" b="1" dirty="0" smtClean="0">
                <a:solidFill>
                  <a:schemeClr val="tx2"/>
                </a:solidFill>
                <a:latin typeface="+mj-lt"/>
              </a:rPr>
              <a:t> </a:t>
            </a:r>
            <a:r>
              <a:rPr lang="en-US" sz="2800" b="1" dirty="0" err="1" smtClean="0">
                <a:solidFill>
                  <a:schemeClr val="tx2"/>
                </a:solidFill>
                <a:latin typeface="+mj-lt"/>
              </a:rPr>
              <a:t>khiếu</a:t>
            </a:r>
            <a:endParaRPr lang="en-US" sz="2800" b="1" dirty="0" smtClean="0">
              <a:solidFill>
                <a:schemeClr val="tx2"/>
              </a:solidFill>
              <a:latin typeface="+mj-lt"/>
            </a:endParaRPr>
          </a:p>
          <a:p>
            <a:pPr>
              <a:buFontTx/>
              <a:buNone/>
            </a:pPr>
            <a:r>
              <a:rPr lang="en-US" sz="2800" b="1" dirty="0" smtClean="0">
                <a:solidFill>
                  <a:schemeClr val="tx2"/>
                </a:solidFill>
                <a:latin typeface="+mj-lt"/>
              </a:rPr>
              <a:t>   - </a:t>
            </a:r>
            <a:r>
              <a:rPr lang="en-US" sz="2800" b="1" dirty="0" err="1" smtClean="0">
                <a:solidFill>
                  <a:schemeClr val="tx2"/>
                </a:solidFill>
                <a:latin typeface="+mj-lt"/>
              </a:rPr>
              <a:t>Bày</a:t>
            </a:r>
            <a:r>
              <a:rPr lang="en-US" sz="2800" b="1" dirty="0" smtClean="0">
                <a:solidFill>
                  <a:schemeClr val="tx2"/>
                </a:solidFill>
                <a:latin typeface="+mj-lt"/>
              </a:rPr>
              <a:t> </a:t>
            </a:r>
            <a:r>
              <a:rPr lang="en-US" sz="2800" b="1" dirty="0" err="1" smtClean="0">
                <a:solidFill>
                  <a:schemeClr val="tx2"/>
                </a:solidFill>
                <a:latin typeface="+mj-lt"/>
              </a:rPr>
              <a:t>tỏ</a:t>
            </a:r>
            <a:r>
              <a:rPr lang="en-US" sz="2800" b="1" dirty="0" smtClean="0">
                <a:solidFill>
                  <a:schemeClr val="tx2"/>
                </a:solidFill>
                <a:latin typeface="+mj-lt"/>
              </a:rPr>
              <a:t> ý </a:t>
            </a:r>
            <a:r>
              <a:rPr lang="en-US" sz="2800" b="1" dirty="0" err="1" smtClean="0">
                <a:solidFill>
                  <a:schemeClr val="tx2"/>
                </a:solidFill>
                <a:latin typeface="+mj-lt"/>
              </a:rPr>
              <a:t>kiến</a:t>
            </a:r>
            <a:r>
              <a:rPr lang="en-US" sz="2800" b="1" dirty="0" smtClean="0">
                <a:solidFill>
                  <a:schemeClr val="tx2"/>
                </a:solidFill>
                <a:latin typeface="+mj-lt"/>
              </a:rPr>
              <a:t> </a:t>
            </a:r>
          </a:p>
          <a:p>
            <a:pPr>
              <a:buFontTx/>
              <a:buNone/>
            </a:pPr>
            <a:r>
              <a:rPr lang="en-US" sz="2800" b="1" dirty="0" smtClean="0">
                <a:solidFill>
                  <a:schemeClr val="tx2"/>
                </a:solidFill>
                <a:latin typeface="+mj-lt"/>
              </a:rPr>
              <a:t>   - </a:t>
            </a:r>
            <a:r>
              <a:rPr lang="en-US" sz="2800" b="1" dirty="0" err="1" smtClean="0">
                <a:solidFill>
                  <a:schemeClr val="tx2"/>
                </a:solidFill>
                <a:latin typeface="+mj-lt"/>
              </a:rPr>
              <a:t>Đảm</a:t>
            </a:r>
            <a:r>
              <a:rPr lang="en-US" sz="2800" b="1" dirty="0" smtClean="0">
                <a:solidFill>
                  <a:schemeClr val="tx2"/>
                </a:solidFill>
                <a:latin typeface="+mj-lt"/>
              </a:rPr>
              <a:t> </a:t>
            </a:r>
            <a:r>
              <a:rPr lang="en-US" sz="2800" b="1" dirty="0" err="1" smtClean="0">
                <a:solidFill>
                  <a:schemeClr val="tx2"/>
                </a:solidFill>
                <a:latin typeface="+mj-lt"/>
              </a:rPr>
              <a:t>bảo</a:t>
            </a:r>
            <a:r>
              <a:rPr lang="en-US" sz="2800" b="1" dirty="0" smtClean="0">
                <a:solidFill>
                  <a:schemeClr val="tx2"/>
                </a:solidFill>
                <a:latin typeface="+mj-lt"/>
              </a:rPr>
              <a:t>  </a:t>
            </a:r>
            <a:r>
              <a:rPr lang="en-US" sz="2800" b="1" dirty="0" err="1" smtClean="0">
                <a:solidFill>
                  <a:schemeClr val="tx2"/>
                </a:solidFill>
                <a:latin typeface="+mj-lt"/>
              </a:rPr>
              <a:t>chất</a:t>
            </a:r>
            <a:r>
              <a:rPr lang="en-US" sz="2800" b="1" dirty="0" smtClean="0">
                <a:solidFill>
                  <a:schemeClr val="tx2"/>
                </a:solidFill>
                <a:latin typeface="+mj-lt"/>
              </a:rPr>
              <a:t> </a:t>
            </a:r>
            <a:r>
              <a:rPr lang="en-US" sz="2800" b="1" dirty="0" err="1" smtClean="0">
                <a:solidFill>
                  <a:schemeClr val="tx2"/>
                </a:solidFill>
                <a:latin typeface="+mj-lt"/>
              </a:rPr>
              <a:t>lượng</a:t>
            </a:r>
            <a:r>
              <a:rPr lang="en-US" sz="2800" b="1" dirty="0" smtClean="0">
                <a:solidFill>
                  <a:schemeClr val="tx2"/>
                </a:solidFill>
                <a:latin typeface="+mj-lt"/>
              </a:rPr>
              <a:t> </a:t>
            </a:r>
            <a:r>
              <a:rPr lang="en-US" sz="2800" b="1" dirty="0" err="1" smtClean="0">
                <a:solidFill>
                  <a:schemeClr val="tx2"/>
                </a:solidFill>
                <a:latin typeface="+mj-lt"/>
              </a:rPr>
              <a:t>dạy</a:t>
            </a:r>
            <a:r>
              <a:rPr lang="en-US" sz="2800" b="1" dirty="0" smtClean="0">
                <a:solidFill>
                  <a:schemeClr val="tx2"/>
                </a:solidFill>
                <a:latin typeface="+mj-lt"/>
              </a:rPr>
              <a:t> </a:t>
            </a:r>
            <a:r>
              <a:rPr lang="en-US" sz="2800" b="1" dirty="0" err="1" smtClean="0">
                <a:solidFill>
                  <a:schemeClr val="tx2"/>
                </a:solidFill>
                <a:latin typeface="+mj-lt"/>
              </a:rPr>
              <a:t>và</a:t>
            </a:r>
            <a:r>
              <a:rPr lang="en-US" sz="2800" b="1" smtClean="0">
                <a:solidFill>
                  <a:schemeClr val="tx2"/>
                </a:solidFill>
                <a:latin typeface="+mj-lt"/>
              </a:rPr>
              <a:t> học</a:t>
            </a:r>
            <a:endParaRPr lang="en-US" sz="2800" b="1" dirty="0" smtClean="0">
              <a:solidFill>
                <a:schemeClr val="tx2"/>
              </a:solidFill>
              <a:latin typeface="+mj-lt"/>
            </a:endParaRPr>
          </a:p>
          <a:p>
            <a:pPr>
              <a:buFontTx/>
              <a:buNone/>
            </a:pPr>
            <a:r>
              <a:rPr lang="en-US" sz="2800" b="1" dirty="0" smtClean="0">
                <a:solidFill>
                  <a:schemeClr val="tx2"/>
                </a:solidFill>
                <a:latin typeface="+mj-lt"/>
              </a:rPr>
              <a:t>   - </a:t>
            </a:r>
            <a:r>
              <a:rPr lang="en-US" sz="2800" b="1" dirty="0" err="1" smtClean="0">
                <a:solidFill>
                  <a:schemeClr val="tx2"/>
                </a:solidFill>
                <a:latin typeface="+mj-lt"/>
              </a:rPr>
              <a:t>Tạo</a:t>
            </a:r>
            <a:r>
              <a:rPr lang="en-US" sz="2800" b="1" dirty="0" smtClean="0">
                <a:solidFill>
                  <a:schemeClr val="tx2"/>
                </a:solidFill>
                <a:latin typeface="+mj-lt"/>
              </a:rPr>
              <a:t> </a:t>
            </a:r>
            <a:r>
              <a:rPr lang="en-US" sz="2800" b="1" dirty="0" err="1" smtClean="0">
                <a:solidFill>
                  <a:schemeClr val="tx2"/>
                </a:solidFill>
                <a:latin typeface="+mj-lt"/>
              </a:rPr>
              <a:t>môi</a:t>
            </a:r>
            <a:r>
              <a:rPr lang="en-US" sz="2800" b="1" dirty="0" smtClean="0">
                <a:solidFill>
                  <a:schemeClr val="tx2"/>
                </a:solidFill>
                <a:latin typeface="+mj-lt"/>
              </a:rPr>
              <a:t> </a:t>
            </a:r>
            <a:r>
              <a:rPr lang="en-US" sz="2800" b="1" dirty="0" err="1" smtClean="0">
                <a:solidFill>
                  <a:schemeClr val="tx2"/>
                </a:solidFill>
                <a:latin typeface="+mj-lt"/>
              </a:rPr>
              <a:t>trường</a:t>
            </a:r>
            <a:r>
              <a:rPr lang="en-US" sz="2800" b="1" dirty="0" smtClean="0">
                <a:solidFill>
                  <a:schemeClr val="tx2"/>
                </a:solidFill>
                <a:latin typeface="+mj-lt"/>
              </a:rPr>
              <a:t> </a:t>
            </a:r>
            <a:r>
              <a:rPr lang="en-US" sz="2800" b="1" dirty="0" err="1" smtClean="0">
                <a:solidFill>
                  <a:schemeClr val="tx2"/>
                </a:solidFill>
                <a:latin typeface="+mj-lt"/>
              </a:rPr>
              <a:t>tâm</a:t>
            </a:r>
            <a:r>
              <a:rPr lang="en-US" sz="2800" b="1" dirty="0" smtClean="0">
                <a:solidFill>
                  <a:schemeClr val="tx2"/>
                </a:solidFill>
                <a:latin typeface="+mj-lt"/>
              </a:rPr>
              <a:t> </a:t>
            </a:r>
            <a:r>
              <a:rPr lang="en-US" sz="2800" b="1" dirty="0" err="1" smtClean="0">
                <a:solidFill>
                  <a:schemeClr val="tx2"/>
                </a:solidFill>
                <a:latin typeface="+mj-lt"/>
              </a:rPr>
              <a:t>lý</a:t>
            </a:r>
            <a:r>
              <a:rPr lang="en-US" sz="2800" b="1" dirty="0" smtClean="0">
                <a:solidFill>
                  <a:schemeClr val="tx2"/>
                </a:solidFill>
                <a:latin typeface="+mj-lt"/>
              </a:rPr>
              <a:t> </a:t>
            </a:r>
            <a:r>
              <a:rPr lang="en-US" sz="2800" b="1" dirty="0" err="1" smtClean="0">
                <a:solidFill>
                  <a:schemeClr val="tx2"/>
                </a:solidFill>
                <a:latin typeface="+mj-lt"/>
              </a:rPr>
              <a:t>thuận</a:t>
            </a:r>
            <a:r>
              <a:rPr lang="en-US" sz="2800" b="1" dirty="0" smtClean="0">
                <a:solidFill>
                  <a:schemeClr val="tx2"/>
                </a:solidFill>
                <a:latin typeface="+mj-lt"/>
              </a:rPr>
              <a:t> </a:t>
            </a:r>
            <a:r>
              <a:rPr lang="en-US" sz="2800" b="1" dirty="0" err="1" smtClean="0">
                <a:solidFill>
                  <a:schemeClr val="tx2"/>
                </a:solidFill>
                <a:latin typeface="+mj-lt"/>
              </a:rPr>
              <a:t>lợi</a:t>
            </a:r>
            <a:r>
              <a:rPr lang="en-US" sz="2800" b="1" dirty="0" smtClean="0">
                <a:solidFill>
                  <a:schemeClr val="tx2"/>
                </a:solidFill>
                <a:latin typeface="+mj-lt"/>
              </a:rPr>
              <a:t>, </a:t>
            </a:r>
            <a:r>
              <a:rPr lang="en-US" sz="2800" b="1" dirty="0" err="1" smtClean="0">
                <a:solidFill>
                  <a:schemeClr val="tx2"/>
                </a:solidFill>
                <a:latin typeface="+mj-lt"/>
              </a:rPr>
              <a:t>thân</a:t>
            </a:r>
            <a:r>
              <a:rPr lang="en-US" sz="2800" b="1" dirty="0" smtClean="0">
                <a:solidFill>
                  <a:schemeClr val="tx2"/>
                </a:solidFill>
                <a:latin typeface="+mj-lt"/>
              </a:rPr>
              <a:t> </a:t>
            </a:r>
            <a:r>
              <a:rPr lang="en-US" sz="2800" b="1" dirty="0" err="1" smtClean="0">
                <a:solidFill>
                  <a:schemeClr val="tx2"/>
                </a:solidFill>
                <a:latin typeface="+mj-lt"/>
              </a:rPr>
              <a:t>thiện</a:t>
            </a:r>
            <a:endParaRPr lang="en-US" sz="2800" b="1" dirty="0" smtClean="0">
              <a:solidFill>
                <a:schemeClr val="tx2"/>
              </a:solidFill>
              <a:latin typeface="+mj-lt"/>
            </a:endParaRPr>
          </a:p>
          <a:p>
            <a:pPr>
              <a:buFontTx/>
              <a:buNone/>
            </a:pPr>
            <a:r>
              <a:rPr lang="en-US" sz="2800" b="1" dirty="0" smtClean="0">
                <a:solidFill>
                  <a:schemeClr val="tx2"/>
                </a:solidFill>
                <a:latin typeface="+mj-lt"/>
              </a:rPr>
              <a:t>   - </a:t>
            </a:r>
            <a:r>
              <a:rPr lang="en-US" sz="2800" b="1" dirty="0" err="1" smtClean="0">
                <a:solidFill>
                  <a:schemeClr val="tx2"/>
                </a:solidFill>
                <a:latin typeface="+mj-lt"/>
              </a:rPr>
              <a:t>Tạo</a:t>
            </a:r>
            <a:r>
              <a:rPr lang="en-US" sz="2800" b="1" dirty="0" smtClean="0">
                <a:solidFill>
                  <a:schemeClr val="tx2"/>
                </a:solidFill>
                <a:latin typeface="+mj-lt"/>
              </a:rPr>
              <a:t> </a:t>
            </a:r>
            <a:r>
              <a:rPr lang="en-US" sz="2800" b="1" dirty="0" err="1" smtClean="0">
                <a:solidFill>
                  <a:schemeClr val="tx2"/>
                </a:solidFill>
                <a:latin typeface="+mj-lt"/>
              </a:rPr>
              <a:t>cơ</a:t>
            </a:r>
            <a:r>
              <a:rPr lang="en-US" sz="2800" b="1" dirty="0" smtClean="0">
                <a:solidFill>
                  <a:schemeClr val="tx2"/>
                </a:solidFill>
                <a:latin typeface="+mj-lt"/>
              </a:rPr>
              <a:t> </a:t>
            </a:r>
            <a:r>
              <a:rPr lang="en-US" sz="2800" b="1" dirty="0" err="1" smtClean="0">
                <a:solidFill>
                  <a:schemeClr val="tx2"/>
                </a:solidFill>
                <a:latin typeface="+mj-lt"/>
              </a:rPr>
              <a:t>hội</a:t>
            </a:r>
            <a:r>
              <a:rPr lang="en-US" sz="2800" b="1" dirty="0" smtClean="0">
                <a:solidFill>
                  <a:schemeClr val="tx2"/>
                </a:solidFill>
                <a:latin typeface="+mj-lt"/>
              </a:rPr>
              <a:t> </a:t>
            </a:r>
            <a:r>
              <a:rPr lang="en-US" sz="2800" b="1" dirty="0" err="1" smtClean="0">
                <a:solidFill>
                  <a:schemeClr val="tx2"/>
                </a:solidFill>
                <a:latin typeface="+mj-lt"/>
              </a:rPr>
              <a:t>học</a:t>
            </a:r>
            <a:r>
              <a:rPr lang="en-US" sz="2800" b="1" dirty="0" smtClean="0">
                <a:solidFill>
                  <a:schemeClr val="tx2"/>
                </a:solidFill>
                <a:latin typeface="+mj-lt"/>
              </a:rPr>
              <a:t> </a:t>
            </a:r>
            <a:r>
              <a:rPr lang="en-US" sz="2800" b="1" dirty="0" err="1" smtClean="0">
                <a:solidFill>
                  <a:schemeClr val="tx2"/>
                </a:solidFill>
                <a:latin typeface="+mj-lt"/>
              </a:rPr>
              <a:t>tập</a:t>
            </a:r>
            <a:r>
              <a:rPr lang="en-US" sz="2800" b="1" dirty="0" smtClean="0">
                <a:solidFill>
                  <a:schemeClr val="tx2"/>
                </a:solidFill>
                <a:latin typeface="+mj-lt"/>
              </a:rPr>
              <a:t> </a:t>
            </a:r>
            <a:r>
              <a:rPr lang="en-US" sz="2800" b="1" dirty="0" err="1" smtClean="0">
                <a:solidFill>
                  <a:schemeClr val="tx2"/>
                </a:solidFill>
                <a:latin typeface="+mj-lt"/>
              </a:rPr>
              <a:t>cho</a:t>
            </a:r>
            <a:r>
              <a:rPr lang="en-US" sz="2800" b="1" dirty="0" smtClean="0">
                <a:solidFill>
                  <a:schemeClr val="tx2"/>
                </a:solidFill>
                <a:latin typeface="+mj-lt"/>
              </a:rPr>
              <a:t> </a:t>
            </a:r>
            <a:r>
              <a:rPr lang="en-US" sz="2800" b="1" dirty="0" err="1" smtClean="0">
                <a:solidFill>
                  <a:schemeClr val="tx2"/>
                </a:solidFill>
                <a:latin typeface="+mj-lt"/>
              </a:rPr>
              <a:t>tất</a:t>
            </a:r>
            <a:r>
              <a:rPr lang="en-US" sz="2800" b="1" dirty="0" smtClean="0">
                <a:solidFill>
                  <a:schemeClr val="tx2"/>
                </a:solidFill>
                <a:latin typeface="+mj-lt"/>
              </a:rPr>
              <a:t> </a:t>
            </a:r>
            <a:r>
              <a:rPr lang="en-US" sz="2800" b="1" dirty="0" err="1" smtClean="0">
                <a:solidFill>
                  <a:schemeClr val="tx2"/>
                </a:solidFill>
                <a:latin typeface="+mj-lt"/>
              </a:rPr>
              <a:t>cả</a:t>
            </a:r>
            <a:r>
              <a:rPr lang="en-US" sz="2800" b="1" dirty="0" smtClean="0">
                <a:solidFill>
                  <a:schemeClr val="tx2"/>
                </a:solidFill>
                <a:latin typeface="+mj-lt"/>
              </a:rPr>
              <a:t> </a:t>
            </a:r>
            <a:r>
              <a:rPr lang="en-US" sz="2800" b="1" dirty="0" err="1" smtClean="0">
                <a:solidFill>
                  <a:schemeClr val="tx2"/>
                </a:solidFill>
                <a:latin typeface="+mj-lt"/>
              </a:rPr>
              <a:t>học</a:t>
            </a:r>
            <a:r>
              <a:rPr lang="en-US" sz="2800" b="1" dirty="0" smtClean="0">
                <a:solidFill>
                  <a:schemeClr val="tx2"/>
                </a:solidFill>
                <a:latin typeface="+mj-lt"/>
              </a:rPr>
              <a:t> </a:t>
            </a:r>
            <a:r>
              <a:rPr lang="en-US" sz="2800" b="1" dirty="0" err="1" smtClean="0">
                <a:solidFill>
                  <a:schemeClr val="tx2"/>
                </a:solidFill>
                <a:latin typeface="+mj-lt"/>
              </a:rPr>
              <a:t>sinh</a:t>
            </a:r>
            <a:endParaRPr lang="en-US" sz="2800" b="1" dirty="0">
              <a:solidFill>
                <a:schemeClr val="tx2"/>
              </a:solidFill>
              <a:latin typeface="+mj-lt"/>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3938" name="Picture 2" descr="image_gallery?img_id=33782&amp;t=1256616191000"/>
          <p:cNvPicPr>
            <a:picLocks noGrp="1" noChangeAspect="1" noChangeArrowheads="1"/>
          </p:cNvPicPr>
          <p:nvPr>
            <p:ph idx="1"/>
          </p:nvPr>
        </p:nvPicPr>
        <p:blipFill>
          <a:blip r:embed="rId2"/>
          <a:srcRect/>
          <a:stretch>
            <a:fillRect/>
          </a:stretch>
        </p:blipFill>
        <p:spPr>
          <a:xfrm>
            <a:off x="1219200" y="1447800"/>
            <a:ext cx="6100763" cy="3867150"/>
          </a:xfrm>
          <a:noFill/>
          <a:ln/>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4"/>
          <p:cNvSpPr>
            <a:spLocks noGrp="1" noChangeArrowheads="1"/>
          </p:cNvSpPr>
          <p:nvPr>
            <p:ph type="title"/>
          </p:nvPr>
        </p:nvSpPr>
        <p:spPr>
          <a:xfrm>
            <a:off x="609600" y="1600200"/>
            <a:ext cx="7696200" cy="3581400"/>
          </a:xfrm>
        </p:spPr>
        <p:txBody>
          <a:bodyPr>
            <a:normAutofit/>
          </a:bodyPr>
          <a:lstStyle/>
          <a:p>
            <a:pPr algn="ctr"/>
            <a:r>
              <a:rPr lang="pt-BR" sz="6000" b="1" i="1" dirty="0" smtClean="0">
                <a:solidFill>
                  <a:schemeClr val="tx1"/>
                </a:solidFill>
              </a:rPr>
              <a:t>Thế nào là phát triển?</a:t>
            </a:r>
            <a:br>
              <a:rPr lang="pt-BR" sz="6000" b="1" i="1" dirty="0" smtClean="0">
                <a:solidFill>
                  <a:schemeClr val="tx1"/>
                </a:solidFill>
              </a:rPr>
            </a:br>
            <a:r>
              <a:rPr lang="pt-BR" sz="5400" b="1" i="1" dirty="0" smtClean="0">
                <a:solidFill>
                  <a:schemeClr val="tx1"/>
                </a:solidFill>
              </a:rPr>
              <a:t>  </a:t>
            </a:r>
            <a:br>
              <a:rPr lang="pt-BR" sz="5400" b="1" i="1" dirty="0" smtClean="0">
                <a:solidFill>
                  <a:schemeClr val="tx1"/>
                </a:solidFill>
              </a:rPr>
            </a:br>
            <a:endParaRPr lang="en-US" sz="3200" b="1" i="1" dirty="0">
              <a:latin typeface=".VnTime" pitchFamily="34"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4"/>
          <p:cNvSpPr>
            <a:spLocks noGrp="1" noChangeArrowheads="1"/>
          </p:cNvSpPr>
          <p:nvPr>
            <p:ph type="title"/>
          </p:nvPr>
        </p:nvSpPr>
        <p:spPr>
          <a:xfrm>
            <a:off x="381000" y="762000"/>
            <a:ext cx="8610600" cy="5867400"/>
          </a:xfrm>
        </p:spPr>
        <p:txBody>
          <a:bodyPr>
            <a:normAutofit fontScale="90000"/>
          </a:bodyPr>
          <a:lstStyle/>
          <a:p>
            <a:r>
              <a:rPr lang="pt-BR" sz="5400" b="1" dirty="0">
                <a:solidFill>
                  <a:srgbClr val="0000FF"/>
                </a:solidFill>
                <a:latin typeface=".VnTimeH" pitchFamily="34" charset="0"/>
              </a:rPr>
              <a:t>  </a:t>
            </a:r>
            <a:r>
              <a:rPr lang="vi-VN" b="1" dirty="0" smtClean="0">
                <a:solidFill>
                  <a:srgbClr val="FF0000"/>
                </a:solidFill>
                <a:latin typeface=".VnTimeH" pitchFamily="34" charset="0"/>
              </a:rPr>
              <a:t>Khái niệm</a:t>
            </a:r>
            <a:r>
              <a:rPr lang="en-US" b="1" dirty="0" smtClean="0">
                <a:solidFill>
                  <a:srgbClr val="FF0000"/>
                </a:solidFill>
                <a:latin typeface=".VnTimeH" pitchFamily="34" charset="0"/>
              </a:rPr>
              <a:t/>
            </a:r>
            <a:br>
              <a:rPr lang="en-US" b="1" dirty="0" smtClean="0">
                <a:solidFill>
                  <a:srgbClr val="FF0000"/>
                </a:solidFill>
                <a:latin typeface=".VnTimeH" pitchFamily="34" charset="0"/>
              </a:rPr>
            </a:br>
            <a:r>
              <a:rPr lang="pt-BR" sz="5400" b="1" dirty="0">
                <a:solidFill>
                  <a:srgbClr val="0000FF"/>
                </a:solidFill>
                <a:latin typeface=".VnTimeH" pitchFamily="34" charset="0"/>
              </a:rPr>
              <a:t/>
            </a:r>
            <a:br>
              <a:rPr lang="pt-BR" sz="5400" b="1" dirty="0">
                <a:solidFill>
                  <a:srgbClr val="0000FF"/>
                </a:solidFill>
                <a:latin typeface=".VnTimeH" pitchFamily="34" charset="0"/>
              </a:rPr>
            </a:br>
            <a:r>
              <a:rPr lang="en-US" sz="4800" b="1" dirty="0" err="1"/>
              <a:t>Có</a:t>
            </a:r>
            <a:r>
              <a:rPr lang="en-US" sz="4800" b="1" dirty="0"/>
              <a:t> </a:t>
            </a:r>
            <a:r>
              <a:rPr lang="en-US" sz="4800" b="1" dirty="0" err="1"/>
              <a:t>thể</a:t>
            </a:r>
            <a:r>
              <a:rPr lang="en-US" sz="4800" b="1" dirty="0"/>
              <a:t> </a:t>
            </a:r>
            <a:r>
              <a:rPr lang="en-US" sz="4800" b="1" dirty="0" err="1"/>
              <a:t>hiểu</a:t>
            </a:r>
            <a:r>
              <a:rPr lang="en-US" sz="4800" b="1" dirty="0"/>
              <a:t> </a:t>
            </a:r>
            <a:r>
              <a:rPr lang="en-US" sz="4800" b="1" dirty="0" err="1"/>
              <a:t>sự</a:t>
            </a:r>
            <a:r>
              <a:rPr lang="en-US" sz="4800" b="1" dirty="0"/>
              <a:t> </a:t>
            </a:r>
            <a:r>
              <a:rPr lang="en-US" sz="4800" b="1" dirty="0" err="1"/>
              <a:t>phát</a:t>
            </a:r>
            <a:r>
              <a:rPr lang="en-US" sz="4800" b="1" dirty="0"/>
              <a:t> </a:t>
            </a:r>
            <a:r>
              <a:rPr lang="en-US" sz="4800" b="1" dirty="0" err="1"/>
              <a:t>triển</a:t>
            </a:r>
            <a:r>
              <a:rPr lang="en-US" sz="4800" b="1" dirty="0"/>
              <a:t> </a:t>
            </a:r>
            <a:r>
              <a:rPr lang="en-US" sz="4800" b="1" dirty="0" err="1"/>
              <a:t>là</a:t>
            </a:r>
            <a:r>
              <a:rPr lang="en-US" sz="4800" b="1" dirty="0"/>
              <a:t> </a:t>
            </a:r>
            <a:r>
              <a:rPr lang="en-US" sz="4800" b="1" dirty="0" err="1"/>
              <a:t>sự</a:t>
            </a:r>
            <a:r>
              <a:rPr lang="en-US" sz="4800" b="1" dirty="0"/>
              <a:t> </a:t>
            </a:r>
            <a:r>
              <a:rPr lang="en-US" sz="4800" b="1" dirty="0" err="1"/>
              <a:t>thay</a:t>
            </a:r>
            <a:r>
              <a:rPr lang="en-US" sz="4800" b="1" dirty="0"/>
              <a:t> </a:t>
            </a:r>
            <a:r>
              <a:rPr lang="en-US" sz="4800" b="1" dirty="0" err="1"/>
              <a:t>đổi</a:t>
            </a:r>
            <a:r>
              <a:rPr lang="en-US" sz="4800" b="1" dirty="0"/>
              <a:t> </a:t>
            </a:r>
            <a:r>
              <a:rPr lang="en-US" sz="4800" b="1" dirty="0" err="1"/>
              <a:t>về</a:t>
            </a:r>
            <a:r>
              <a:rPr lang="en-US" sz="4800" b="1" dirty="0"/>
              <a:t> </a:t>
            </a:r>
            <a:r>
              <a:rPr lang="en-US" sz="4800" b="1" dirty="0" err="1"/>
              <a:t>hình</a:t>
            </a:r>
            <a:r>
              <a:rPr lang="en-US" sz="4800" b="1" dirty="0"/>
              <a:t> </a:t>
            </a:r>
            <a:r>
              <a:rPr lang="en-US" sz="4800" b="1" dirty="0" err="1"/>
              <a:t>thức</a:t>
            </a:r>
            <a:r>
              <a:rPr lang="en-US" sz="4800" b="1" dirty="0"/>
              <a:t> </a:t>
            </a:r>
            <a:r>
              <a:rPr lang="en-US" sz="4800" b="1" dirty="0" err="1"/>
              <a:t>bên</a:t>
            </a:r>
            <a:r>
              <a:rPr lang="en-US" sz="4800" b="1" dirty="0"/>
              <a:t> </a:t>
            </a:r>
            <a:r>
              <a:rPr lang="en-US" sz="4800" b="1" dirty="0" err="1"/>
              <a:t>ngoài</a:t>
            </a:r>
            <a:r>
              <a:rPr lang="en-US" sz="4800" b="1" dirty="0"/>
              <a:t> </a:t>
            </a:r>
            <a:r>
              <a:rPr lang="en-US" sz="4800" b="1" dirty="0" err="1"/>
              <a:t>cũng</a:t>
            </a:r>
            <a:r>
              <a:rPr lang="en-US" sz="4800" b="1" dirty="0"/>
              <a:t> </a:t>
            </a:r>
            <a:r>
              <a:rPr lang="en-US" sz="4800" b="1" dirty="0" err="1"/>
              <a:t>như</a:t>
            </a:r>
            <a:r>
              <a:rPr lang="en-US" sz="4800" b="1" dirty="0"/>
              <a:t> </a:t>
            </a:r>
            <a:r>
              <a:rPr lang="en-US" sz="4800" b="1" dirty="0" err="1"/>
              <a:t>nội</a:t>
            </a:r>
            <a:r>
              <a:rPr lang="en-US" sz="4800" b="1" dirty="0"/>
              <a:t> dung </a:t>
            </a:r>
            <a:r>
              <a:rPr lang="en-US" sz="4800" b="1" dirty="0" err="1"/>
              <a:t>bên</a:t>
            </a:r>
            <a:r>
              <a:rPr lang="en-US" sz="4800" b="1" dirty="0"/>
              <a:t> </a:t>
            </a:r>
            <a:r>
              <a:rPr lang="en-US" sz="4800" b="1" dirty="0" err="1"/>
              <a:t>trong</a:t>
            </a:r>
            <a:r>
              <a:rPr lang="en-US" sz="4800" b="1" dirty="0"/>
              <a:t> </a:t>
            </a:r>
            <a:r>
              <a:rPr lang="en-US" sz="4800" b="1" dirty="0" err="1"/>
              <a:t>của</a:t>
            </a:r>
            <a:r>
              <a:rPr lang="en-US" sz="4800" b="1" dirty="0"/>
              <a:t> </a:t>
            </a:r>
            <a:r>
              <a:rPr lang="en-US" sz="4800" b="1" dirty="0" err="1"/>
              <a:t>các</a:t>
            </a:r>
            <a:r>
              <a:rPr lang="en-US" sz="4800" b="1" dirty="0"/>
              <a:t> </a:t>
            </a:r>
            <a:r>
              <a:rPr lang="en-US" sz="4800" b="1" dirty="0" err="1"/>
              <a:t>cá</a:t>
            </a:r>
            <a:r>
              <a:rPr lang="en-US" sz="4800" b="1" dirty="0"/>
              <a:t> </a:t>
            </a:r>
            <a:r>
              <a:rPr lang="en-US" sz="4800" b="1" dirty="0" err="1"/>
              <a:t>thể</a:t>
            </a:r>
            <a:r>
              <a:rPr lang="en-US" sz="4800" b="1" dirty="0"/>
              <a:t> </a:t>
            </a:r>
            <a:r>
              <a:rPr lang="en-US" sz="4800" b="1" dirty="0" err="1"/>
              <a:t>sống</a:t>
            </a:r>
            <a:r>
              <a:rPr lang="en-US" sz="4800" b="1" dirty="0"/>
              <a:t>, </a:t>
            </a:r>
            <a:r>
              <a:rPr lang="en-US" sz="4800" b="1" dirty="0" err="1"/>
              <a:t>các</a:t>
            </a:r>
            <a:r>
              <a:rPr lang="en-US" sz="4800" b="1" dirty="0"/>
              <a:t> </a:t>
            </a:r>
            <a:r>
              <a:rPr lang="en-US" sz="4800" b="1" dirty="0" err="1"/>
              <a:t>hiện</a:t>
            </a:r>
            <a:r>
              <a:rPr lang="en-US" sz="4800" b="1" dirty="0"/>
              <a:t> </a:t>
            </a:r>
            <a:r>
              <a:rPr lang="en-US" sz="4800" b="1" dirty="0" err="1"/>
              <a:t>tượng</a:t>
            </a:r>
            <a:r>
              <a:rPr lang="en-US" sz="4800" b="1" dirty="0"/>
              <a:t> </a:t>
            </a:r>
            <a:r>
              <a:rPr lang="en-US" sz="4800" b="1" dirty="0" err="1"/>
              <a:t>xã</a:t>
            </a:r>
            <a:r>
              <a:rPr lang="en-US" sz="4800" b="1" dirty="0"/>
              <a:t> </a:t>
            </a:r>
            <a:r>
              <a:rPr lang="en-US" sz="4800" b="1" dirty="0" err="1"/>
              <a:t>hội</a:t>
            </a:r>
            <a:r>
              <a:rPr lang="en-US" sz="4800" b="1" dirty="0"/>
              <a:t> </a:t>
            </a:r>
            <a:r>
              <a:rPr lang="en-US" sz="4800" b="1" dirty="0" err="1"/>
              <a:t>theo</a:t>
            </a:r>
            <a:r>
              <a:rPr lang="en-US" sz="4800" b="1" dirty="0"/>
              <a:t> </a:t>
            </a:r>
            <a:r>
              <a:rPr lang="en-US" sz="4800" b="1" dirty="0" err="1"/>
              <a:t>chiều</a:t>
            </a:r>
            <a:r>
              <a:rPr lang="en-US" sz="4800" b="1" dirty="0"/>
              <a:t> </a:t>
            </a:r>
            <a:r>
              <a:rPr lang="en-US" sz="4800" b="1" dirty="0" err="1"/>
              <a:t>hướng</a:t>
            </a:r>
            <a:r>
              <a:rPr lang="en-US" sz="4800" b="1" dirty="0"/>
              <a:t> </a:t>
            </a:r>
            <a:r>
              <a:rPr lang="en-US" sz="4800" b="1" dirty="0" err="1"/>
              <a:t>tốt</a:t>
            </a:r>
            <a:r>
              <a:rPr lang="en-US" sz="4800" b="1" dirty="0"/>
              <a:t> </a:t>
            </a:r>
            <a:r>
              <a:rPr lang="en-US" sz="4800" b="1" dirty="0" err="1"/>
              <a:t>đẹp</a:t>
            </a:r>
            <a:r>
              <a:rPr lang="en-US" sz="4800" b="1" dirty="0"/>
              <a:t> </a:t>
            </a:r>
            <a:r>
              <a:rPr lang="en-US" sz="4800" b="1" dirty="0" err="1"/>
              <a:t>hơn</a:t>
            </a:r>
            <a:r>
              <a:rPr lang="en-US" sz="3200" b="1" dirty="0" smtClean="0">
                <a:latin typeface=".VnTime" pitchFamily="34" charset="0"/>
              </a:rPr>
              <a:t/>
            </a:r>
            <a:br>
              <a:rPr lang="en-US" sz="3200" b="1" dirty="0" smtClean="0">
                <a:latin typeface=".VnTime" pitchFamily="34" charset="0"/>
              </a:rPr>
            </a:br>
            <a:r>
              <a:rPr lang="en-US" sz="3200" b="1" dirty="0" smtClean="0">
                <a:latin typeface=".VnTime" pitchFamily="34" charset="0"/>
              </a:rPr>
              <a:t/>
            </a:r>
            <a:br>
              <a:rPr lang="en-US" sz="3200" b="1" dirty="0" smtClean="0">
                <a:latin typeface=".VnTime" pitchFamily="34" charset="0"/>
              </a:rPr>
            </a:br>
            <a:endParaRPr lang="en-US" sz="3200" b="1" dirty="0">
              <a:latin typeface=".VnTime" pitchFamily="34" charset="0"/>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4"/>
          <p:cNvSpPr>
            <a:spLocks noGrp="1" noChangeArrowheads="1"/>
          </p:cNvSpPr>
          <p:nvPr>
            <p:ph type="title"/>
          </p:nvPr>
        </p:nvSpPr>
        <p:spPr>
          <a:xfrm>
            <a:off x="304800" y="533400"/>
            <a:ext cx="8534400" cy="5867400"/>
          </a:xfrm>
        </p:spPr>
        <p:txBody>
          <a:bodyPr>
            <a:normAutofit fontScale="90000"/>
          </a:bodyPr>
          <a:lstStyle/>
          <a:p>
            <a:r>
              <a:rPr lang="pt-BR" sz="5400" b="1" dirty="0">
                <a:solidFill>
                  <a:srgbClr val="0000FF"/>
                </a:solidFill>
                <a:latin typeface=".VnTimeH" pitchFamily="34" charset="0"/>
              </a:rPr>
              <a:t>  </a:t>
            </a:r>
            <a:r>
              <a:rPr lang="vi-VN" b="1" dirty="0" smtClean="0">
                <a:solidFill>
                  <a:srgbClr val="FF0000"/>
                </a:solidFill>
                <a:latin typeface=".VnTimeH" pitchFamily="34" charset="0"/>
              </a:rPr>
              <a:t>Khái niệm</a:t>
            </a:r>
            <a:r>
              <a:rPr lang="en-US" b="1" dirty="0" smtClean="0">
                <a:solidFill>
                  <a:srgbClr val="FF0000"/>
                </a:solidFill>
                <a:latin typeface=".VnTimeH" pitchFamily="34" charset="0"/>
              </a:rPr>
              <a:t/>
            </a:r>
            <a:br>
              <a:rPr lang="en-US" b="1" dirty="0" smtClean="0">
                <a:solidFill>
                  <a:srgbClr val="FF0000"/>
                </a:solidFill>
                <a:latin typeface=".VnTimeH" pitchFamily="34" charset="0"/>
              </a:rPr>
            </a:br>
            <a:r>
              <a:rPr lang="pt-BR" sz="5400" b="1" dirty="0">
                <a:solidFill>
                  <a:srgbClr val="0000FF"/>
                </a:solidFill>
                <a:latin typeface=".VnTimeH" pitchFamily="34" charset="0"/>
              </a:rPr>
              <a:t/>
            </a:r>
            <a:br>
              <a:rPr lang="pt-BR" sz="5400" b="1" dirty="0">
                <a:solidFill>
                  <a:srgbClr val="0000FF"/>
                </a:solidFill>
                <a:latin typeface=".VnTimeH" pitchFamily="34" charset="0"/>
              </a:rPr>
            </a:br>
            <a:r>
              <a:rPr lang="en-US" sz="4400" b="1" dirty="0" err="1"/>
              <a:t>Sự</a:t>
            </a:r>
            <a:r>
              <a:rPr lang="en-US" sz="4400" b="1" dirty="0"/>
              <a:t> </a:t>
            </a:r>
            <a:r>
              <a:rPr lang="en-US" sz="4400" b="1" dirty="0" err="1"/>
              <a:t>phát</a:t>
            </a:r>
            <a:r>
              <a:rPr lang="en-US" sz="4400" b="1" dirty="0"/>
              <a:t> </a:t>
            </a:r>
            <a:r>
              <a:rPr lang="en-US" sz="4400" b="1" dirty="0" err="1"/>
              <a:t>triển</a:t>
            </a:r>
            <a:r>
              <a:rPr lang="en-US" sz="4400" b="1" dirty="0"/>
              <a:t> </a:t>
            </a:r>
            <a:r>
              <a:rPr lang="en-US" sz="4400" b="1" dirty="0" err="1"/>
              <a:t>của</a:t>
            </a:r>
            <a:r>
              <a:rPr lang="en-US" sz="4400" b="1" dirty="0"/>
              <a:t> </a:t>
            </a:r>
            <a:r>
              <a:rPr lang="en-US" sz="4400" b="1" dirty="0" err="1"/>
              <a:t>trẻ</a:t>
            </a:r>
            <a:r>
              <a:rPr lang="en-US" sz="4400" b="1" dirty="0"/>
              <a:t> </a:t>
            </a:r>
            <a:r>
              <a:rPr lang="en-US" sz="4400" b="1" dirty="0" err="1"/>
              <a:t>em</a:t>
            </a:r>
            <a:r>
              <a:rPr lang="en-US" sz="4400" b="1" dirty="0"/>
              <a:t> </a:t>
            </a:r>
            <a:r>
              <a:rPr lang="en-US" sz="4400" b="1" dirty="0" err="1"/>
              <a:t>là</a:t>
            </a:r>
            <a:r>
              <a:rPr lang="en-US" sz="4400" b="1" dirty="0"/>
              <a:t> </a:t>
            </a:r>
            <a:r>
              <a:rPr lang="en-US" sz="4400" b="1" u="sng" dirty="0" err="1"/>
              <a:t>một</a:t>
            </a:r>
            <a:r>
              <a:rPr lang="en-US" sz="4400" b="1" u="sng" dirty="0"/>
              <a:t> </a:t>
            </a:r>
            <a:r>
              <a:rPr lang="en-US" sz="4400" b="1" u="sng" dirty="0" err="1"/>
              <a:t>quá</a:t>
            </a:r>
            <a:r>
              <a:rPr lang="en-US" sz="4400" b="1" u="sng" dirty="0"/>
              <a:t> </a:t>
            </a:r>
            <a:r>
              <a:rPr lang="en-US" sz="4400" b="1" u="sng" dirty="0" err="1"/>
              <a:t>trình</a:t>
            </a:r>
            <a:r>
              <a:rPr lang="en-US" sz="4400" b="1" dirty="0"/>
              <a:t> </a:t>
            </a:r>
            <a:r>
              <a:rPr lang="en-US" sz="4400" b="1" dirty="0" err="1"/>
              <a:t>trong</a:t>
            </a:r>
            <a:r>
              <a:rPr lang="en-US" sz="4400" b="1" dirty="0"/>
              <a:t> </a:t>
            </a:r>
            <a:r>
              <a:rPr lang="en-US" sz="4400" b="1" dirty="0" err="1"/>
              <a:t>đó</a:t>
            </a:r>
            <a:r>
              <a:rPr lang="en-US" sz="4400" b="1" dirty="0"/>
              <a:t> </a:t>
            </a:r>
            <a:r>
              <a:rPr lang="en-US" sz="4400" b="1" dirty="0" err="1"/>
              <a:t>những</a:t>
            </a:r>
            <a:r>
              <a:rPr lang="en-US" sz="4400" b="1" dirty="0"/>
              <a:t> </a:t>
            </a:r>
            <a:r>
              <a:rPr lang="en-US" sz="4400" b="1" dirty="0" err="1"/>
              <a:t>nhu</a:t>
            </a:r>
            <a:r>
              <a:rPr lang="en-US" sz="4400" b="1" dirty="0"/>
              <a:t> </a:t>
            </a:r>
            <a:r>
              <a:rPr lang="en-US" sz="4400" b="1" dirty="0" err="1"/>
              <a:t>cầu</a:t>
            </a:r>
            <a:r>
              <a:rPr lang="en-US" sz="4400" b="1" dirty="0"/>
              <a:t> </a:t>
            </a:r>
            <a:r>
              <a:rPr lang="en-US" sz="4400" b="1" dirty="0" err="1"/>
              <a:t>phát</a:t>
            </a:r>
            <a:r>
              <a:rPr lang="en-US" sz="4400" b="1" dirty="0"/>
              <a:t> </a:t>
            </a:r>
            <a:r>
              <a:rPr lang="en-US" sz="4400" b="1" dirty="0" err="1"/>
              <a:t>triển</a:t>
            </a:r>
            <a:r>
              <a:rPr lang="en-US" sz="4400" b="1" dirty="0"/>
              <a:t> </a:t>
            </a:r>
            <a:r>
              <a:rPr lang="en-US" sz="4400" b="1" dirty="0" err="1"/>
              <a:t>về</a:t>
            </a:r>
            <a:r>
              <a:rPr lang="en-US" sz="4400" b="1" dirty="0"/>
              <a:t> </a:t>
            </a:r>
            <a:r>
              <a:rPr lang="en-US" sz="4400" b="1" dirty="0" err="1"/>
              <a:t>thể</a:t>
            </a:r>
            <a:r>
              <a:rPr lang="en-US" sz="4400" b="1" dirty="0"/>
              <a:t> </a:t>
            </a:r>
            <a:r>
              <a:rPr lang="en-US" sz="4400" b="1" dirty="0" err="1"/>
              <a:t>chất</a:t>
            </a:r>
            <a:r>
              <a:rPr lang="en-US" sz="4400" b="1" dirty="0"/>
              <a:t>, </a:t>
            </a:r>
            <a:r>
              <a:rPr lang="en-US" sz="4400" b="1" dirty="0" err="1"/>
              <a:t>tinh</a:t>
            </a:r>
            <a:r>
              <a:rPr lang="en-US" sz="4400" b="1" dirty="0"/>
              <a:t> </a:t>
            </a:r>
            <a:r>
              <a:rPr lang="en-US" sz="4400" b="1" dirty="0" err="1"/>
              <a:t>thần</a:t>
            </a:r>
            <a:r>
              <a:rPr lang="en-US" sz="4400" b="1" dirty="0"/>
              <a:t> </a:t>
            </a:r>
            <a:r>
              <a:rPr lang="en-US" sz="4400" b="1" dirty="0" err="1"/>
              <a:t>và</a:t>
            </a:r>
            <a:r>
              <a:rPr lang="en-US" sz="4400" b="1" dirty="0"/>
              <a:t> </a:t>
            </a:r>
            <a:r>
              <a:rPr lang="en-US" sz="4400" b="1" dirty="0" err="1"/>
              <a:t>các</a:t>
            </a:r>
            <a:r>
              <a:rPr lang="en-US" sz="4400" b="1" dirty="0"/>
              <a:t> </a:t>
            </a:r>
            <a:r>
              <a:rPr lang="en-US" sz="4400" b="1" dirty="0" err="1"/>
              <a:t>kỹ</a:t>
            </a:r>
            <a:r>
              <a:rPr lang="en-US" sz="4400" b="1" dirty="0"/>
              <a:t> </a:t>
            </a:r>
            <a:r>
              <a:rPr lang="en-US" sz="4400" b="1" dirty="0" err="1"/>
              <a:t>năng</a:t>
            </a:r>
            <a:r>
              <a:rPr lang="en-US" sz="4400" b="1" dirty="0"/>
              <a:t> </a:t>
            </a:r>
            <a:r>
              <a:rPr lang="en-US" sz="4400" b="1" dirty="0" err="1"/>
              <a:t>xã</a:t>
            </a:r>
            <a:r>
              <a:rPr lang="en-US" sz="4400" b="1" dirty="0"/>
              <a:t> </a:t>
            </a:r>
            <a:r>
              <a:rPr lang="en-US" sz="4400" b="1" dirty="0" err="1"/>
              <a:t>hội</a:t>
            </a:r>
            <a:r>
              <a:rPr lang="en-US" sz="4400" b="1" dirty="0"/>
              <a:t> </a:t>
            </a:r>
            <a:r>
              <a:rPr lang="en-US" sz="4400" b="1" dirty="0" err="1"/>
              <a:t>được</a:t>
            </a:r>
            <a:r>
              <a:rPr lang="en-US" sz="4400" b="1" dirty="0"/>
              <a:t> </a:t>
            </a:r>
            <a:r>
              <a:rPr lang="en-US" sz="4400" b="1" dirty="0" err="1"/>
              <a:t>tích</a:t>
            </a:r>
            <a:r>
              <a:rPr lang="en-US" sz="4400" b="1" dirty="0"/>
              <a:t> </a:t>
            </a:r>
            <a:r>
              <a:rPr lang="en-US" sz="4400" b="1" dirty="0" err="1"/>
              <a:t>luỹ</a:t>
            </a:r>
            <a:r>
              <a:rPr lang="en-US" sz="4400" b="1" dirty="0"/>
              <a:t>, </a:t>
            </a:r>
            <a:r>
              <a:rPr lang="en-US" sz="4400" b="1" dirty="0" err="1"/>
              <a:t>tạo</a:t>
            </a:r>
            <a:r>
              <a:rPr lang="en-US" sz="4400" b="1" dirty="0"/>
              <a:t> </a:t>
            </a:r>
            <a:r>
              <a:rPr lang="en-US" sz="4400" b="1" dirty="0" err="1"/>
              <a:t>ra</a:t>
            </a:r>
            <a:r>
              <a:rPr lang="en-US" sz="4400" b="1" dirty="0"/>
              <a:t> </a:t>
            </a:r>
            <a:r>
              <a:rPr lang="en-US" sz="4400" b="1" dirty="0" err="1"/>
              <a:t>những</a:t>
            </a:r>
            <a:r>
              <a:rPr lang="en-US" sz="4400" b="1" dirty="0"/>
              <a:t> </a:t>
            </a:r>
            <a:r>
              <a:rPr lang="en-US" sz="4400" b="1" dirty="0" err="1"/>
              <a:t>thay</a:t>
            </a:r>
            <a:r>
              <a:rPr lang="en-US" sz="4400" b="1" dirty="0"/>
              <a:t> </a:t>
            </a:r>
            <a:r>
              <a:rPr lang="en-US" sz="4400" b="1" dirty="0" err="1"/>
              <a:t>đổi</a:t>
            </a:r>
            <a:r>
              <a:rPr lang="en-US" sz="4400" b="1" dirty="0"/>
              <a:t> </a:t>
            </a:r>
            <a:r>
              <a:rPr lang="en-US" sz="4400" b="1" dirty="0" err="1"/>
              <a:t>về</a:t>
            </a:r>
            <a:r>
              <a:rPr lang="en-US" sz="4400" b="1" dirty="0"/>
              <a:t> </a:t>
            </a:r>
            <a:r>
              <a:rPr lang="en-US" sz="4400" b="1" dirty="0" err="1"/>
              <a:t>chất</a:t>
            </a:r>
            <a:r>
              <a:rPr lang="en-US" sz="4400" b="1" dirty="0"/>
              <a:t>  </a:t>
            </a:r>
            <a:r>
              <a:rPr lang="en-US" sz="4400" b="1" dirty="0" err="1"/>
              <a:t>và</a:t>
            </a:r>
            <a:r>
              <a:rPr lang="en-US" sz="4400" b="1" dirty="0"/>
              <a:t> </a:t>
            </a:r>
            <a:r>
              <a:rPr lang="en-US" sz="4400" b="1" dirty="0" err="1"/>
              <a:t>lượng</a:t>
            </a:r>
            <a:r>
              <a:rPr lang="en-US" sz="3200" b="1" dirty="0" smtClean="0">
                <a:latin typeface=".VnTime" pitchFamily="34" charset="0"/>
              </a:rPr>
              <a:t/>
            </a:r>
            <a:br>
              <a:rPr lang="en-US" sz="3200" b="1" dirty="0" smtClean="0">
                <a:latin typeface=".VnTime" pitchFamily="34" charset="0"/>
              </a:rPr>
            </a:br>
            <a:r>
              <a:rPr lang="en-US" sz="3200" b="1" dirty="0" smtClean="0">
                <a:latin typeface=".VnTime" pitchFamily="34" charset="0"/>
              </a:rPr>
              <a:t/>
            </a:r>
            <a:br>
              <a:rPr lang="en-US" sz="3200" b="1" dirty="0" smtClean="0">
                <a:latin typeface=".VnTime" pitchFamily="34" charset="0"/>
              </a:rPr>
            </a:br>
            <a:endParaRPr lang="en-US" sz="3200" b="1" dirty="0">
              <a:latin typeface=".VnTime" pitchFamily="34" charset="0"/>
            </a:endParaRPr>
          </a:p>
        </p:txBody>
      </p:sp>
    </p:spTree>
    <p:extLst>
      <p:ext uri="{BB962C8B-B14F-4D97-AF65-F5344CB8AC3E}">
        <p14:creationId xmlns:p14="http://schemas.microsoft.com/office/powerpoint/2010/main" val="1491524707"/>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a:xfrm>
            <a:off x="609600" y="990600"/>
            <a:ext cx="8153400" cy="1417638"/>
          </a:xfrm>
        </p:spPr>
        <p:txBody>
          <a:bodyPr/>
          <a:lstStyle/>
          <a:p>
            <a:r>
              <a:rPr lang="en-US" sz="4000" b="1" dirty="0" err="1">
                <a:latin typeface="Arial" panose="020B0604020202020204" pitchFamily="34" charset="0"/>
                <a:cs typeface="Arial" panose="020B0604020202020204" pitchFamily="34" charset="0"/>
              </a:rPr>
              <a:t>Các</a:t>
            </a:r>
            <a:r>
              <a:rPr lang="en-US" sz="4000" b="1" dirty="0">
                <a:latin typeface="Arial" panose="020B0604020202020204" pitchFamily="34" charset="0"/>
                <a:cs typeface="Arial" panose="020B0604020202020204" pitchFamily="34" charset="0"/>
              </a:rPr>
              <a:t> </a:t>
            </a:r>
            <a:r>
              <a:rPr lang="en-US" sz="4000" b="1" dirty="0" err="1">
                <a:latin typeface="Arial" panose="020B0604020202020204" pitchFamily="34" charset="0"/>
                <a:cs typeface="Arial" panose="020B0604020202020204" pitchFamily="34" charset="0"/>
              </a:rPr>
              <a:t>yếu</a:t>
            </a:r>
            <a:r>
              <a:rPr lang="en-US" sz="4000" b="1" dirty="0">
                <a:latin typeface="Arial" panose="020B0604020202020204" pitchFamily="34" charset="0"/>
                <a:cs typeface="Arial" panose="020B0604020202020204" pitchFamily="34" charset="0"/>
              </a:rPr>
              <a:t> </a:t>
            </a:r>
            <a:r>
              <a:rPr lang="en-US" sz="4000" b="1" dirty="0" err="1">
                <a:latin typeface="Arial" panose="020B0604020202020204" pitchFamily="34" charset="0"/>
                <a:cs typeface="Arial" panose="020B0604020202020204" pitchFamily="34" charset="0"/>
              </a:rPr>
              <a:t>tố</a:t>
            </a:r>
            <a:r>
              <a:rPr lang="en-US" sz="4000" b="1" dirty="0">
                <a:latin typeface="Arial" panose="020B0604020202020204" pitchFamily="34" charset="0"/>
                <a:cs typeface="Arial" panose="020B0604020202020204" pitchFamily="34" charset="0"/>
              </a:rPr>
              <a:t> </a:t>
            </a:r>
            <a:r>
              <a:rPr lang="en-US" sz="4000" b="1" dirty="0" err="1">
                <a:latin typeface="Arial" panose="020B0604020202020204" pitchFamily="34" charset="0"/>
                <a:cs typeface="Arial" panose="020B0604020202020204" pitchFamily="34" charset="0"/>
              </a:rPr>
              <a:t>cần</a:t>
            </a:r>
            <a:r>
              <a:rPr lang="en-US" sz="4000" b="1" dirty="0">
                <a:latin typeface="Arial" panose="020B0604020202020204" pitchFamily="34" charset="0"/>
                <a:cs typeface="Arial" panose="020B0604020202020204" pitchFamily="34" charset="0"/>
              </a:rPr>
              <a:t> </a:t>
            </a:r>
            <a:r>
              <a:rPr lang="en-US" sz="4000" b="1" dirty="0" err="1">
                <a:latin typeface="Arial" panose="020B0604020202020204" pitchFamily="34" charset="0"/>
                <a:cs typeface="Arial" panose="020B0604020202020204" pitchFamily="34" charset="0"/>
              </a:rPr>
              <a:t>thiết</a:t>
            </a:r>
            <a:r>
              <a:rPr lang="en-US" sz="4000" b="1" dirty="0">
                <a:latin typeface="Arial" panose="020B0604020202020204" pitchFamily="34" charset="0"/>
                <a:cs typeface="Arial" panose="020B0604020202020204" pitchFamily="34" charset="0"/>
              </a:rPr>
              <a:t> </a:t>
            </a:r>
            <a:r>
              <a:rPr lang="en-US" sz="4000" b="1" dirty="0" err="1">
                <a:latin typeface="Arial" panose="020B0604020202020204" pitchFamily="34" charset="0"/>
                <a:cs typeface="Arial" panose="020B0604020202020204" pitchFamily="34" charset="0"/>
              </a:rPr>
              <a:t>cho</a:t>
            </a:r>
            <a:r>
              <a:rPr lang="en-US" sz="4000" b="1" dirty="0">
                <a:latin typeface="Arial" panose="020B0604020202020204" pitchFamily="34" charset="0"/>
                <a:cs typeface="Arial" panose="020B0604020202020204" pitchFamily="34" charset="0"/>
              </a:rPr>
              <a:t> </a:t>
            </a:r>
            <a:r>
              <a:rPr lang="en-US" sz="4000" b="1" dirty="0" err="1">
                <a:latin typeface="Arial" panose="020B0604020202020204" pitchFamily="34" charset="0"/>
                <a:cs typeface="Arial" panose="020B0604020202020204" pitchFamily="34" charset="0"/>
              </a:rPr>
              <a:t>sự</a:t>
            </a:r>
            <a:r>
              <a:rPr lang="en-US" sz="4000" b="1" dirty="0">
                <a:latin typeface="Arial" panose="020B0604020202020204" pitchFamily="34" charset="0"/>
                <a:cs typeface="Arial" panose="020B0604020202020204" pitchFamily="34" charset="0"/>
              </a:rPr>
              <a:t> </a:t>
            </a:r>
            <a:r>
              <a:rPr lang="en-US" sz="4000" b="1" dirty="0" err="1">
                <a:latin typeface="Arial" panose="020B0604020202020204" pitchFamily="34" charset="0"/>
                <a:cs typeface="Arial" panose="020B0604020202020204" pitchFamily="34" charset="0"/>
              </a:rPr>
              <a:t>phát</a:t>
            </a:r>
            <a:r>
              <a:rPr lang="en-US" sz="4000" b="1" dirty="0">
                <a:latin typeface="Arial" panose="020B0604020202020204" pitchFamily="34" charset="0"/>
                <a:cs typeface="Arial" panose="020B0604020202020204" pitchFamily="34" charset="0"/>
              </a:rPr>
              <a:t> </a:t>
            </a:r>
            <a:r>
              <a:rPr lang="en-US" sz="4000" b="1" dirty="0" err="1">
                <a:latin typeface="Arial" panose="020B0604020202020204" pitchFamily="34" charset="0"/>
                <a:cs typeface="Arial" panose="020B0604020202020204" pitchFamily="34" charset="0"/>
              </a:rPr>
              <a:t>triển</a:t>
            </a:r>
            <a:r>
              <a:rPr lang="en-US" sz="4000" b="1" dirty="0">
                <a:latin typeface="Arial" panose="020B0604020202020204" pitchFamily="34" charset="0"/>
                <a:cs typeface="Arial" panose="020B0604020202020204" pitchFamily="34" charset="0"/>
              </a:rPr>
              <a:t> </a:t>
            </a:r>
            <a:r>
              <a:rPr lang="en-US" sz="4000" b="1" dirty="0" smtClean="0">
                <a:latin typeface="Arial" panose="020B0604020202020204" pitchFamily="34" charset="0"/>
                <a:cs typeface="Arial" panose="020B0604020202020204" pitchFamily="34" charset="0"/>
              </a:rPr>
              <a:t>c</a:t>
            </a:r>
            <a:r>
              <a:rPr lang="vi-VN" sz="4000" b="1" dirty="0" smtClean="0">
                <a:latin typeface="Arial" panose="020B0604020202020204" pitchFamily="34" charset="0"/>
                <a:cs typeface="Arial" panose="020B0604020202020204" pitchFamily="34" charset="0"/>
              </a:rPr>
              <a:t>ủa</a:t>
            </a:r>
            <a:r>
              <a:rPr lang="en-US" sz="4000" b="1" dirty="0" smtClean="0">
                <a:latin typeface="Arial" panose="020B0604020202020204" pitchFamily="34" charset="0"/>
                <a:cs typeface="Arial" panose="020B0604020202020204" pitchFamily="34" charset="0"/>
              </a:rPr>
              <a:t> </a:t>
            </a:r>
            <a:r>
              <a:rPr lang="en-US" sz="4000" b="1" dirty="0" err="1">
                <a:latin typeface="Arial" panose="020B0604020202020204" pitchFamily="34" charset="0"/>
                <a:cs typeface="Arial" panose="020B0604020202020204" pitchFamily="34" charset="0"/>
              </a:rPr>
              <a:t>trẻ</a:t>
            </a:r>
            <a:r>
              <a:rPr lang="en-US" sz="4000" b="1" dirty="0">
                <a:latin typeface="Arial" panose="020B0604020202020204" pitchFamily="34" charset="0"/>
                <a:cs typeface="Arial" panose="020B0604020202020204" pitchFamily="34" charset="0"/>
              </a:rPr>
              <a:t> </a:t>
            </a:r>
            <a:r>
              <a:rPr lang="en-US" sz="4000" b="1" dirty="0" err="1">
                <a:latin typeface="Arial" panose="020B0604020202020204" pitchFamily="34" charset="0"/>
                <a:cs typeface="Arial" panose="020B0604020202020204" pitchFamily="34" charset="0"/>
              </a:rPr>
              <a:t>em</a:t>
            </a:r>
            <a:endParaRPr lang="en-US" dirty="0">
              <a:latin typeface="Arial" panose="020B0604020202020204" pitchFamily="34" charset="0"/>
              <a:cs typeface="Arial" panose="020B0604020202020204" pitchFamily="34" charset="0"/>
            </a:endParaRPr>
          </a:p>
        </p:txBody>
      </p:sp>
      <p:sp>
        <p:nvSpPr>
          <p:cNvPr id="380931" name="Rectangle 3"/>
          <p:cNvSpPr>
            <a:spLocks noGrp="1" noChangeArrowheads="1"/>
          </p:cNvSpPr>
          <p:nvPr>
            <p:ph idx="1"/>
          </p:nvPr>
        </p:nvSpPr>
        <p:spPr>
          <a:xfrm>
            <a:off x="685800" y="2866292"/>
            <a:ext cx="7467600" cy="2086708"/>
          </a:xfrm>
        </p:spPr>
        <p:txBody>
          <a:bodyPr>
            <a:normAutofit/>
          </a:bodyPr>
          <a:lstStyle/>
          <a:p>
            <a:pPr marL="0" indent="0">
              <a:buNone/>
            </a:pPr>
            <a:r>
              <a:rPr lang="vi-VN" sz="4400" b="1" i="1" dirty="0" smtClean="0">
                <a:solidFill>
                  <a:schemeClr val="tx2"/>
                </a:solidFill>
                <a:latin typeface="+mj-lt"/>
              </a:rPr>
              <a:t>Sử dụng sơ đồ tư duy, liệt kê các yếu tố cần thiết </a:t>
            </a:r>
            <a:endParaRPr lang="en-US" sz="4400" b="1" i="1" dirty="0">
              <a:solidFill>
                <a:schemeClr val="tx2"/>
              </a:solidFill>
              <a:latin typeface="+mj-lt"/>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lgn="l"/>
            <a:r>
              <a:rPr lang="en-US" sz="3600" b="1" dirty="0" smtClean="0">
                <a:solidFill>
                  <a:srgbClr val="FF0000"/>
                </a:solidFill>
                <a:latin typeface=".VnTime" pitchFamily="34" charset="0"/>
              </a:rPr>
              <a:t> </a:t>
            </a:r>
            <a:endParaRPr lang="en-US" sz="3600" b="1" dirty="0">
              <a:solidFill>
                <a:srgbClr val="FF0000"/>
              </a:solidFill>
              <a:latin typeface=".VnTime" pitchFamily="34" charset="0"/>
            </a:endParaRPr>
          </a:p>
        </p:txBody>
      </p:sp>
      <p:sp>
        <p:nvSpPr>
          <p:cNvPr id="129027" name="Rectangle 3"/>
          <p:cNvSpPr>
            <a:spLocks noGrp="1" noChangeArrowheads="1"/>
          </p:cNvSpPr>
          <p:nvPr>
            <p:ph idx="1"/>
          </p:nvPr>
        </p:nvSpPr>
        <p:spPr>
          <a:xfrm>
            <a:off x="457200" y="990600"/>
            <a:ext cx="8458200" cy="5486400"/>
          </a:xfrm>
        </p:spPr>
        <p:txBody>
          <a:bodyPr/>
          <a:lstStyle/>
          <a:p>
            <a:pPr>
              <a:buFont typeface="Wingdings" pitchFamily="2" charset="2"/>
              <a:buNone/>
            </a:pPr>
            <a:r>
              <a:rPr lang="vi-VN" sz="4000" b="1" dirty="0" smtClean="0"/>
              <a:t>  </a:t>
            </a:r>
            <a:r>
              <a:rPr lang="en-US" sz="4000" b="1" dirty="0" err="1" smtClean="0"/>
              <a:t>Các</a:t>
            </a:r>
            <a:r>
              <a:rPr lang="en-US" sz="4000" b="1" dirty="0" smtClean="0"/>
              <a:t> </a:t>
            </a:r>
            <a:r>
              <a:rPr lang="en-US" sz="4000" b="1" dirty="0" err="1"/>
              <a:t>yếu</a:t>
            </a:r>
            <a:r>
              <a:rPr lang="en-US" sz="4000" b="1" dirty="0"/>
              <a:t> </a:t>
            </a:r>
            <a:r>
              <a:rPr lang="en-US" sz="4000" b="1" dirty="0" err="1"/>
              <a:t>tố</a:t>
            </a:r>
            <a:r>
              <a:rPr lang="en-US" sz="4000" b="1" dirty="0"/>
              <a:t> </a:t>
            </a:r>
            <a:r>
              <a:rPr lang="en-US" sz="4000" b="1" dirty="0" err="1"/>
              <a:t>cần</a:t>
            </a:r>
            <a:r>
              <a:rPr lang="en-US" sz="4000" b="1" dirty="0"/>
              <a:t> </a:t>
            </a:r>
            <a:r>
              <a:rPr lang="en-US" sz="4000" b="1" dirty="0" err="1"/>
              <a:t>thiết</a:t>
            </a:r>
            <a:r>
              <a:rPr lang="en-US" sz="4000" b="1" dirty="0"/>
              <a:t> </a:t>
            </a:r>
            <a:r>
              <a:rPr lang="en-US" sz="4000" b="1" dirty="0" err="1"/>
              <a:t>cho</a:t>
            </a:r>
            <a:r>
              <a:rPr lang="en-US" sz="4000" b="1" dirty="0"/>
              <a:t> </a:t>
            </a:r>
            <a:r>
              <a:rPr lang="en-US" sz="4000" b="1" dirty="0" err="1"/>
              <a:t>sự</a:t>
            </a:r>
            <a:r>
              <a:rPr lang="en-US" sz="4000" b="1" dirty="0"/>
              <a:t> </a:t>
            </a:r>
            <a:r>
              <a:rPr lang="en-US" sz="4000" b="1" dirty="0" err="1"/>
              <a:t>phát</a:t>
            </a:r>
            <a:r>
              <a:rPr lang="en-US" sz="4000" b="1" dirty="0"/>
              <a:t> </a:t>
            </a:r>
            <a:r>
              <a:rPr lang="en-US" sz="4000" b="1" dirty="0" err="1"/>
              <a:t>triển</a:t>
            </a:r>
            <a:r>
              <a:rPr lang="en-US" sz="4000" b="1" dirty="0"/>
              <a:t> </a:t>
            </a:r>
            <a:r>
              <a:rPr lang="en-US" sz="4000" b="1" dirty="0" err="1"/>
              <a:t>toàn</a:t>
            </a:r>
            <a:r>
              <a:rPr lang="en-US" sz="4000" b="1" dirty="0"/>
              <a:t> </a:t>
            </a:r>
            <a:r>
              <a:rPr lang="en-US" sz="4000" b="1" dirty="0" err="1"/>
              <a:t>diện</a:t>
            </a:r>
            <a:r>
              <a:rPr lang="en-US" sz="4000" b="1" dirty="0"/>
              <a:t> </a:t>
            </a:r>
            <a:r>
              <a:rPr lang="en-US" sz="4000" b="1" dirty="0" err="1"/>
              <a:t>của</a:t>
            </a:r>
            <a:r>
              <a:rPr lang="en-US" sz="4000" b="1" dirty="0"/>
              <a:t> </a:t>
            </a:r>
            <a:r>
              <a:rPr lang="en-US" sz="4000" b="1" dirty="0" err="1"/>
              <a:t>trẻ</a:t>
            </a:r>
            <a:r>
              <a:rPr lang="en-US" sz="4000" b="1" dirty="0"/>
              <a:t> </a:t>
            </a:r>
            <a:r>
              <a:rPr lang="en-US" sz="4000" b="1" dirty="0" err="1"/>
              <a:t>em</a:t>
            </a:r>
            <a:r>
              <a:rPr lang="en-US" sz="4000" b="1" dirty="0"/>
              <a:t> </a:t>
            </a:r>
            <a:r>
              <a:rPr lang="en-US" sz="4000" b="1" dirty="0" err="1"/>
              <a:t>bao</a:t>
            </a:r>
            <a:r>
              <a:rPr lang="en-US" sz="4000" b="1" dirty="0"/>
              <a:t> </a:t>
            </a:r>
            <a:r>
              <a:rPr lang="en-US" sz="4000" b="1" dirty="0" err="1"/>
              <a:t>gồm</a:t>
            </a:r>
            <a:r>
              <a:rPr lang="en-US" sz="4000" b="1" dirty="0"/>
              <a:t> </a:t>
            </a:r>
            <a:r>
              <a:rPr lang="en-US" sz="4000" b="1" dirty="0" err="1"/>
              <a:t>cả</a:t>
            </a:r>
            <a:r>
              <a:rPr lang="en-US" sz="4000" b="1" dirty="0"/>
              <a:t> </a:t>
            </a:r>
            <a:r>
              <a:rPr lang="en-US" sz="4000" b="1" dirty="0" err="1"/>
              <a:t>vật</a:t>
            </a:r>
            <a:r>
              <a:rPr lang="en-US" sz="4000" b="1" dirty="0"/>
              <a:t> </a:t>
            </a:r>
            <a:r>
              <a:rPr lang="en-US" sz="4000" b="1" dirty="0" err="1"/>
              <a:t>chất</a:t>
            </a:r>
            <a:r>
              <a:rPr lang="en-US" sz="4000" b="1" dirty="0"/>
              <a:t> </a:t>
            </a:r>
            <a:r>
              <a:rPr lang="en-US" sz="4000" b="1" dirty="0" err="1"/>
              <a:t>lẫn</a:t>
            </a:r>
            <a:r>
              <a:rPr lang="en-US" sz="4000" b="1" dirty="0"/>
              <a:t> </a:t>
            </a:r>
            <a:r>
              <a:rPr lang="en-US" sz="4000" b="1" dirty="0" err="1"/>
              <a:t>tinh</a:t>
            </a:r>
            <a:r>
              <a:rPr lang="en-US" sz="4000" b="1" dirty="0"/>
              <a:t> </a:t>
            </a:r>
            <a:r>
              <a:rPr lang="en-US" sz="4000" b="1" dirty="0" err="1"/>
              <a:t>thần</a:t>
            </a:r>
            <a:r>
              <a:rPr lang="en-US" sz="4000" b="1" dirty="0"/>
              <a:t>, </a:t>
            </a:r>
            <a:r>
              <a:rPr lang="en-US" sz="4000" b="1" dirty="0" err="1"/>
              <a:t>về</a:t>
            </a:r>
            <a:r>
              <a:rPr lang="en-US" sz="4000" b="1" dirty="0"/>
              <a:t> </a:t>
            </a:r>
            <a:r>
              <a:rPr lang="en-US" sz="4000" b="1" dirty="0" err="1"/>
              <a:t>sự</a:t>
            </a:r>
            <a:r>
              <a:rPr lang="en-US" sz="4000" b="1" dirty="0"/>
              <a:t> </a:t>
            </a:r>
            <a:r>
              <a:rPr lang="en-US" sz="4000" b="1" dirty="0" err="1"/>
              <a:t>phát</a:t>
            </a:r>
            <a:r>
              <a:rPr lang="en-US" sz="4000" b="1" dirty="0"/>
              <a:t> </a:t>
            </a:r>
            <a:r>
              <a:rPr lang="en-US" sz="4000" b="1" dirty="0" err="1"/>
              <a:t>triển</a:t>
            </a:r>
            <a:r>
              <a:rPr lang="en-US" sz="4000" b="1" dirty="0"/>
              <a:t> </a:t>
            </a:r>
            <a:r>
              <a:rPr lang="en-US" sz="4000" b="1" dirty="0" err="1"/>
              <a:t>cơ</a:t>
            </a:r>
            <a:r>
              <a:rPr lang="en-US" sz="4000" b="1" dirty="0"/>
              <a:t> </a:t>
            </a:r>
            <a:r>
              <a:rPr lang="en-US" sz="4000" b="1" dirty="0" err="1"/>
              <a:t>thể</a:t>
            </a:r>
            <a:r>
              <a:rPr lang="en-US" sz="4000" b="1" dirty="0"/>
              <a:t>, </a:t>
            </a:r>
            <a:r>
              <a:rPr lang="en-US" sz="4000" b="1" dirty="0" err="1"/>
              <a:t>tư</a:t>
            </a:r>
            <a:r>
              <a:rPr lang="en-US" sz="4000" b="1" dirty="0"/>
              <a:t> </a:t>
            </a:r>
            <a:r>
              <a:rPr lang="en-US" sz="4000" b="1" dirty="0" err="1"/>
              <a:t>tưởng</a:t>
            </a:r>
            <a:r>
              <a:rPr lang="en-US" sz="4000" b="1" dirty="0"/>
              <a:t>, </a:t>
            </a:r>
            <a:r>
              <a:rPr lang="en-US" sz="4000" b="1" dirty="0" err="1"/>
              <a:t>tình</a:t>
            </a:r>
            <a:r>
              <a:rPr lang="en-US" sz="4000" b="1" dirty="0"/>
              <a:t> </a:t>
            </a:r>
            <a:r>
              <a:rPr lang="en-US" sz="4000" b="1" dirty="0" err="1"/>
              <a:t>cảm</a:t>
            </a:r>
            <a:r>
              <a:rPr lang="en-US" sz="4000" b="1" dirty="0"/>
              <a:t> </a:t>
            </a:r>
            <a:r>
              <a:rPr lang="en-US" sz="4000" b="1" dirty="0" err="1"/>
              <a:t>hướng</a:t>
            </a:r>
            <a:r>
              <a:rPr lang="en-US" sz="4000" b="1" dirty="0"/>
              <a:t> </a:t>
            </a:r>
            <a:r>
              <a:rPr lang="en-US" sz="4000" b="1" dirty="0" err="1"/>
              <a:t>tới</a:t>
            </a:r>
            <a:r>
              <a:rPr lang="en-US" sz="4000" b="1" dirty="0"/>
              <a:t> </a:t>
            </a:r>
            <a:r>
              <a:rPr lang="en-US" sz="4000" b="1" dirty="0" err="1"/>
              <a:t>một</a:t>
            </a:r>
            <a:r>
              <a:rPr lang="en-US" sz="4000" b="1" dirty="0"/>
              <a:t> </a:t>
            </a:r>
            <a:r>
              <a:rPr lang="en-US" sz="4000" b="1" dirty="0" err="1"/>
              <a:t>nhân</a:t>
            </a:r>
            <a:r>
              <a:rPr lang="en-US" sz="4000" b="1" dirty="0"/>
              <a:t> </a:t>
            </a:r>
            <a:r>
              <a:rPr lang="en-US" sz="4000" b="1" dirty="0" err="1"/>
              <a:t>cách</a:t>
            </a:r>
            <a:r>
              <a:rPr lang="en-US" sz="4000" b="1" dirty="0"/>
              <a:t> </a:t>
            </a:r>
            <a:r>
              <a:rPr lang="en-US" sz="4000" b="1" dirty="0" err="1"/>
              <a:t>hoàn</a:t>
            </a:r>
            <a:r>
              <a:rPr lang="en-US" sz="4000" b="1" dirty="0"/>
              <a:t> </a:t>
            </a:r>
            <a:r>
              <a:rPr lang="en-US" sz="4000" b="1" dirty="0" err="1"/>
              <a:t>thiện</a:t>
            </a:r>
            <a:r>
              <a:rPr lang="en-US" sz="4000" b="1" dirty="0"/>
              <a:t>.</a:t>
            </a:r>
            <a:endParaRPr lang="en-US" dirty="0">
              <a:latin typeface=".VnTime" pitchFamily="34" charset="0"/>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Grp="1" noChangeArrowheads="1"/>
          </p:cNvSpPr>
          <p:nvPr>
            <p:ph idx="1"/>
          </p:nvPr>
        </p:nvSpPr>
        <p:spPr>
          <a:xfrm>
            <a:off x="533400" y="914400"/>
            <a:ext cx="8229600" cy="5745163"/>
          </a:xfrm>
        </p:spPr>
        <p:txBody>
          <a:bodyPr>
            <a:normAutofit fontScale="70000" lnSpcReduction="20000"/>
          </a:bodyPr>
          <a:lstStyle/>
          <a:p>
            <a:endParaRPr lang="en-US" sz="3600" dirty="0"/>
          </a:p>
          <a:p>
            <a:pPr marL="0" indent="0">
              <a:buNone/>
            </a:pPr>
            <a:r>
              <a:rPr lang="it-IT" sz="3600" b="1" dirty="0"/>
              <a:t>Các điều khoản trong công ước liên quan đến quyền phát triển của trẻ em:</a:t>
            </a:r>
            <a:endParaRPr lang="en-US" sz="3600" dirty="0"/>
          </a:p>
          <a:p>
            <a:pPr marL="0" indent="0">
              <a:buNone/>
            </a:pPr>
            <a:endParaRPr lang="en-US" sz="3600" dirty="0"/>
          </a:p>
          <a:p>
            <a:r>
              <a:rPr lang="it-IT" sz="3600" dirty="0"/>
              <a:t>Điều 17: 		</a:t>
            </a:r>
            <a:r>
              <a:rPr lang="vi-VN" sz="3600" dirty="0" smtClean="0"/>
              <a:t>Quyền </a:t>
            </a:r>
            <a:r>
              <a:rPr lang="vi-VN" sz="3600" dirty="0"/>
              <a:t>được tiếp nhận t</a:t>
            </a:r>
            <a:r>
              <a:rPr lang="it-IT" sz="3600" dirty="0"/>
              <a:t>hông tin</a:t>
            </a:r>
            <a:endParaRPr lang="en-US" sz="3600" dirty="0"/>
          </a:p>
          <a:p>
            <a:r>
              <a:rPr lang="it-IT" sz="3600" dirty="0"/>
              <a:t>Điều 28 và 29:	</a:t>
            </a:r>
            <a:r>
              <a:rPr lang="vi-VN" sz="3600" dirty="0" smtClean="0"/>
              <a:t>Quyền </a:t>
            </a:r>
            <a:r>
              <a:rPr lang="vi-VN" sz="3600" dirty="0"/>
              <a:t>được học hành </a:t>
            </a:r>
            <a:endParaRPr lang="en-US" sz="3600" dirty="0"/>
          </a:p>
          <a:p>
            <a:r>
              <a:rPr lang="it-IT" sz="3600" dirty="0"/>
              <a:t>Điều 31: 		</a:t>
            </a:r>
            <a:r>
              <a:rPr lang="vi-VN" sz="3600" dirty="0" smtClean="0"/>
              <a:t>Quyền </a:t>
            </a:r>
            <a:r>
              <a:rPr lang="vi-VN" sz="3600" dirty="0"/>
              <a:t>v</a:t>
            </a:r>
            <a:r>
              <a:rPr lang="it-IT" sz="3600" dirty="0"/>
              <a:t>ui chơi giải trí, tham gia vào </a:t>
            </a:r>
            <a:endParaRPr lang="vi-VN" sz="3600" dirty="0" smtClean="0"/>
          </a:p>
          <a:p>
            <a:pPr marL="0" indent="0">
              <a:buNone/>
            </a:pPr>
            <a:r>
              <a:rPr lang="vi-VN" sz="3600" dirty="0"/>
              <a:t> </a:t>
            </a:r>
            <a:r>
              <a:rPr lang="vi-VN" sz="3600" dirty="0" smtClean="0"/>
              <a:t>                                     </a:t>
            </a:r>
            <a:r>
              <a:rPr lang="it-IT" sz="3600" dirty="0" smtClean="0"/>
              <a:t>các</a:t>
            </a:r>
            <a:r>
              <a:rPr lang="vi-VN" sz="3600" dirty="0" smtClean="0"/>
              <a:t> </a:t>
            </a:r>
            <a:r>
              <a:rPr lang="it-IT" sz="3600" dirty="0" smtClean="0"/>
              <a:t>hoạt </a:t>
            </a:r>
            <a:r>
              <a:rPr lang="it-IT" sz="3600" dirty="0"/>
              <a:t>động </a:t>
            </a:r>
            <a:r>
              <a:rPr lang="it-IT" sz="3600" dirty="0" smtClean="0"/>
              <a:t>văn </a:t>
            </a:r>
            <a:r>
              <a:rPr lang="it-IT" sz="3600" dirty="0"/>
              <a:t>hóa, nghệ thuật </a:t>
            </a:r>
            <a:endParaRPr lang="en-US" sz="3600" dirty="0"/>
          </a:p>
          <a:p>
            <a:r>
              <a:rPr lang="it-IT" sz="3600" dirty="0"/>
              <a:t>Điều 14:		</a:t>
            </a:r>
            <a:r>
              <a:rPr lang="vi-VN" sz="3600" dirty="0" smtClean="0"/>
              <a:t>Quyền </a:t>
            </a:r>
            <a:r>
              <a:rPr lang="vi-VN" sz="3600" dirty="0"/>
              <a:t>t</a:t>
            </a:r>
            <a:r>
              <a:rPr lang="it-IT" sz="3600" dirty="0"/>
              <a:t>ự do tư tưởng và tín ngưỡng</a:t>
            </a:r>
            <a:endParaRPr lang="en-US" sz="3600" dirty="0"/>
          </a:p>
          <a:p>
            <a:r>
              <a:rPr lang="it-IT" sz="3600" dirty="0"/>
              <a:t>Điều 5, 6, 13, </a:t>
            </a:r>
            <a:r>
              <a:rPr lang="it-IT" sz="3600" dirty="0" smtClean="0"/>
              <a:t>14</a:t>
            </a:r>
            <a:r>
              <a:rPr lang="vi-VN" sz="3600" dirty="0" smtClean="0"/>
              <a:t>,</a:t>
            </a:r>
            <a:r>
              <a:rPr lang="it-IT" sz="3600" dirty="0" smtClean="0"/>
              <a:t>15</a:t>
            </a:r>
            <a:r>
              <a:rPr lang="it-IT" sz="3600" dirty="0"/>
              <a:t>: </a:t>
            </a:r>
            <a:r>
              <a:rPr lang="vi-VN" sz="3600" dirty="0" smtClean="0"/>
              <a:t>   Quyền p</a:t>
            </a:r>
            <a:r>
              <a:rPr lang="it-IT" sz="3600" dirty="0"/>
              <a:t>hát triển nhân cách</a:t>
            </a:r>
            <a:endParaRPr lang="en-US" sz="3600" dirty="0"/>
          </a:p>
          <a:p>
            <a:r>
              <a:rPr lang="it-IT" sz="3600" dirty="0"/>
              <a:t>Điều 7:		</a:t>
            </a:r>
            <a:r>
              <a:rPr lang="vi-VN" sz="3600" dirty="0" smtClean="0"/>
              <a:t>Quyền </a:t>
            </a:r>
            <a:r>
              <a:rPr lang="vi-VN" sz="3600" dirty="0"/>
              <a:t>được khai sinh và quốc tịch </a:t>
            </a:r>
            <a:endParaRPr lang="en-US" sz="3600" dirty="0"/>
          </a:p>
          <a:p>
            <a:r>
              <a:rPr lang="it-IT" sz="3600" dirty="0"/>
              <a:t>Điều 24:	</a:t>
            </a:r>
            <a:r>
              <a:rPr lang="vi-VN" sz="3600" dirty="0"/>
              <a:t> </a:t>
            </a:r>
            <a:r>
              <a:rPr lang="vi-VN" sz="3600" dirty="0" smtClean="0"/>
              <a:t>            Quyền </a:t>
            </a:r>
            <a:r>
              <a:rPr lang="vi-VN" sz="3600" dirty="0"/>
              <a:t>được chăm sóc </a:t>
            </a:r>
            <a:r>
              <a:rPr lang="it-IT" sz="3600" dirty="0"/>
              <a:t> sức khỏe  </a:t>
            </a:r>
            <a:endParaRPr lang="en-US" sz="3600" dirty="0"/>
          </a:p>
          <a:p>
            <a:r>
              <a:rPr lang="it-IT" sz="3600" dirty="0"/>
              <a:t>Điều 12 và 13: 	</a:t>
            </a:r>
            <a:r>
              <a:rPr lang="it-IT" sz="3600" dirty="0" smtClean="0"/>
              <a:t>Quyền </a:t>
            </a:r>
            <a:r>
              <a:rPr lang="it-IT" sz="3600" dirty="0"/>
              <a:t>được lắng nghe</a:t>
            </a:r>
            <a:endParaRPr lang="en-US" sz="3600" dirty="0"/>
          </a:p>
          <a:p>
            <a:r>
              <a:rPr lang="it-IT" sz="3600" dirty="0"/>
              <a:t>Điều 9, 10 và 11: 	</a:t>
            </a:r>
            <a:r>
              <a:rPr lang="vi-VN" sz="3600" dirty="0"/>
              <a:t>Quyền được sống trong môi trường g</a:t>
            </a:r>
            <a:r>
              <a:rPr lang="it-IT" sz="3600" dirty="0"/>
              <a:t>ia </a:t>
            </a:r>
            <a:endParaRPr lang="vi-VN" sz="3600" dirty="0" smtClean="0"/>
          </a:p>
          <a:p>
            <a:pPr marL="0" indent="0">
              <a:buNone/>
            </a:pPr>
            <a:r>
              <a:rPr lang="vi-VN" sz="3600" dirty="0"/>
              <a:t> </a:t>
            </a:r>
            <a:r>
              <a:rPr lang="vi-VN" sz="3600" dirty="0" smtClean="0"/>
              <a:t>                                     </a:t>
            </a:r>
            <a:r>
              <a:rPr lang="it-IT" sz="3600" dirty="0" smtClean="0"/>
              <a:t>đình</a:t>
            </a:r>
            <a:endParaRPr lang="en-US" sz="3600" dirty="0"/>
          </a:p>
          <a:p>
            <a:pPr>
              <a:lnSpc>
                <a:spcPct val="80000"/>
              </a:lnSpc>
              <a:buFontTx/>
              <a:buNone/>
            </a:pPr>
            <a:endParaRPr lang="pt-BR" sz="2800" b="1" dirty="0">
              <a:solidFill>
                <a:schemeClr val="tx2"/>
              </a:solidFill>
              <a:latin typeface=".VnTime" pitchFamily="34" charset="0"/>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1" name="Rectangle 3"/>
          <p:cNvSpPr>
            <a:spLocks noGrp="1" noChangeArrowheads="1"/>
          </p:cNvSpPr>
          <p:nvPr>
            <p:ph idx="1"/>
          </p:nvPr>
        </p:nvSpPr>
        <p:spPr>
          <a:xfrm>
            <a:off x="838200" y="381000"/>
            <a:ext cx="7620000" cy="5943600"/>
          </a:xfrm>
        </p:spPr>
        <p:txBody>
          <a:bodyPr/>
          <a:lstStyle/>
          <a:p>
            <a:pPr algn="ctr">
              <a:buFontTx/>
              <a:buNone/>
            </a:pPr>
            <a:endParaRPr lang="en-US" sz="3600" b="1" dirty="0" smtClean="0">
              <a:solidFill>
                <a:schemeClr val="tx2"/>
              </a:solidFill>
              <a:latin typeface="+mj-lt"/>
            </a:endParaRPr>
          </a:p>
          <a:p>
            <a:pPr algn="ctr">
              <a:buFontTx/>
              <a:buNone/>
            </a:pPr>
            <a:endParaRPr lang="en-US" sz="3600" b="1" dirty="0" smtClean="0">
              <a:solidFill>
                <a:schemeClr val="tx2"/>
              </a:solidFill>
              <a:latin typeface="+mj-lt"/>
            </a:endParaRPr>
          </a:p>
          <a:p>
            <a:pPr algn="ctr">
              <a:buFontTx/>
              <a:buNone/>
            </a:pPr>
            <a:endParaRPr lang="en-US" sz="3600" b="1" dirty="0" smtClean="0">
              <a:solidFill>
                <a:schemeClr val="tx2"/>
              </a:solidFill>
              <a:latin typeface="+mj-lt"/>
            </a:endParaRPr>
          </a:p>
          <a:p>
            <a:pPr algn="ctr">
              <a:buFontTx/>
              <a:buNone/>
            </a:pPr>
            <a:r>
              <a:rPr lang="en-US" sz="3600" b="1" dirty="0" err="1" smtClean="0">
                <a:solidFill>
                  <a:schemeClr val="tx2"/>
                </a:solidFill>
                <a:latin typeface="+mj-lt"/>
              </a:rPr>
              <a:t>Nhà</a:t>
            </a:r>
            <a:r>
              <a:rPr lang="en-US" sz="3600" b="1" dirty="0" smtClean="0">
                <a:solidFill>
                  <a:schemeClr val="tx2"/>
                </a:solidFill>
                <a:latin typeface="+mj-lt"/>
              </a:rPr>
              <a:t> </a:t>
            </a:r>
            <a:r>
              <a:rPr lang="en-US" sz="3600" b="1" dirty="0" err="1" smtClean="0">
                <a:solidFill>
                  <a:schemeClr val="tx2"/>
                </a:solidFill>
                <a:latin typeface="+mj-lt"/>
              </a:rPr>
              <a:t>trường</a:t>
            </a:r>
            <a:r>
              <a:rPr lang="en-US" sz="3600" b="1" dirty="0" smtClean="0">
                <a:solidFill>
                  <a:schemeClr val="tx2"/>
                </a:solidFill>
                <a:latin typeface="+mj-lt"/>
              </a:rPr>
              <a:t>/</a:t>
            </a:r>
            <a:r>
              <a:rPr lang="en-US" sz="3600" b="1" dirty="0" err="1" smtClean="0">
                <a:solidFill>
                  <a:schemeClr val="tx2"/>
                </a:solidFill>
                <a:latin typeface="+mj-lt"/>
              </a:rPr>
              <a:t>giáo</a:t>
            </a:r>
            <a:r>
              <a:rPr lang="en-US" sz="3600" b="1" dirty="0" smtClean="0">
                <a:solidFill>
                  <a:schemeClr val="tx2"/>
                </a:solidFill>
                <a:latin typeface="+mj-lt"/>
              </a:rPr>
              <a:t> </a:t>
            </a:r>
            <a:r>
              <a:rPr lang="en-US" sz="3600" b="1" dirty="0" err="1" smtClean="0">
                <a:solidFill>
                  <a:schemeClr val="tx2"/>
                </a:solidFill>
                <a:latin typeface="+mj-lt"/>
              </a:rPr>
              <a:t>viên</a:t>
            </a:r>
            <a:r>
              <a:rPr lang="en-US" sz="3600" b="1" dirty="0" smtClean="0">
                <a:solidFill>
                  <a:schemeClr val="tx2"/>
                </a:solidFill>
                <a:latin typeface="+mj-lt"/>
              </a:rPr>
              <a:t> </a:t>
            </a:r>
            <a:r>
              <a:rPr lang="en-US" sz="3600" b="1" dirty="0" err="1" smtClean="0">
                <a:solidFill>
                  <a:schemeClr val="tx2"/>
                </a:solidFill>
                <a:latin typeface="+mj-lt"/>
              </a:rPr>
              <a:t>có</a:t>
            </a:r>
            <a:r>
              <a:rPr lang="en-US" sz="3600" b="1" dirty="0" smtClean="0">
                <a:solidFill>
                  <a:schemeClr val="tx2"/>
                </a:solidFill>
                <a:latin typeface="+mj-lt"/>
              </a:rPr>
              <a:t> </a:t>
            </a:r>
            <a:r>
              <a:rPr lang="en-US" sz="3600" b="1" dirty="0" err="1" smtClean="0">
                <a:solidFill>
                  <a:schemeClr val="tx2"/>
                </a:solidFill>
                <a:latin typeface="+mj-lt"/>
              </a:rPr>
              <a:t>thể</a:t>
            </a:r>
            <a:r>
              <a:rPr lang="en-US" sz="3600" b="1" dirty="0" smtClean="0">
                <a:solidFill>
                  <a:schemeClr val="tx2"/>
                </a:solidFill>
                <a:latin typeface="+mj-lt"/>
              </a:rPr>
              <a:t> </a:t>
            </a:r>
            <a:r>
              <a:rPr lang="en-US" sz="3600" b="1" dirty="0" err="1" smtClean="0">
                <a:solidFill>
                  <a:schemeClr val="tx2"/>
                </a:solidFill>
                <a:latin typeface="+mj-lt"/>
              </a:rPr>
              <a:t>và</a:t>
            </a:r>
            <a:r>
              <a:rPr lang="en-US" sz="3600" b="1" dirty="0" smtClean="0">
                <a:solidFill>
                  <a:schemeClr val="tx2"/>
                </a:solidFill>
                <a:latin typeface="+mj-lt"/>
              </a:rPr>
              <a:t> </a:t>
            </a:r>
            <a:r>
              <a:rPr lang="en-US" sz="3600" b="1" dirty="0" err="1" smtClean="0">
                <a:solidFill>
                  <a:schemeClr val="tx2"/>
                </a:solidFill>
                <a:latin typeface="+mj-lt"/>
              </a:rPr>
              <a:t>cần</a:t>
            </a:r>
            <a:r>
              <a:rPr lang="en-US" sz="3600" b="1" dirty="0" smtClean="0">
                <a:solidFill>
                  <a:schemeClr val="tx2"/>
                </a:solidFill>
                <a:latin typeface="+mj-lt"/>
              </a:rPr>
              <a:t> </a:t>
            </a:r>
            <a:r>
              <a:rPr lang="en-US" sz="3600" b="1" dirty="0" err="1" smtClean="0">
                <a:solidFill>
                  <a:schemeClr val="tx2"/>
                </a:solidFill>
                <a:latin typeface="+mj-lt"/>
              </a:rPr>
              <a:t>làm</a:t>
            </a:r>
            <a:r>
              <a:rPr lang="en-US" sz="3600" b="1" dirty="0" smtClean="0">
                <a:solidFill>
                  <a:schemeClr val="tx2"/>
                </a:solidFill>
                <a:latin typeface="+mj-lt"/>
              </a:rPr>
              <a:t> </a:t>
            </a:r>
            <a:r>
              <a:rPr lang="en-US" sz="3600" b="1" dirty="0" err="1" smtClean="0">
                <a:solidFill>
                  <a:schemeClr val="tx2"/>
                </a:solidFill>
                <a:latin typeface="+mj-lt"/>
              </a:rPr>
              <a:t>gì</a:t>
            </a:r>
            <a:r>
              <a:rPr lang="en-US" sz="3600" b="1" dirty="0" smtClean="0">
                <a:solidFill>
                  <a:schemeClr val="tx2"/>
                </a:solidFill>
                <a:latin typeface="+mj-lt"/>
              </a:rPr>
              <a:t> </a:t>
            </a:r>
            <a:r>
              <a:rPr lang="en-US" sz="3600" b="1" dirty="0" err="1" smtClean="0">
                <a:solidFill>
                  <a:schemeClr val="tx2"/>
                </a:solidFill>
                <a:latin typeface="+mj-lt"/>
              </a:rPr>
              <a:t>để</a:t>
            </a:r>
            <a:r>
              <a:rPr lang="en-US" sz="3600" b="1" dirty="0" smtClean="0">
                <a:solidFill>
                  <a:schemeClr val="tx2"/>
                </a:solidFill>
                <a:latin typeface="+mj-lt"/>
              </a:rPr>
              <a:t> </a:t>
            </a:r>
            <a:r>
              <a:rPr lang="en-US" sz="3600" b="1" dirty="0" err="1" smtClean="0">
                <a:solidFill>
                  <a:schemeClr val="tx2"/>
                </a:solidFill>
                <a:latin typeface="+mj-lt"/>
              </a:rPr>
              <a:t>giúp</a:t>
            </a:r>
            <a:r>
              <a:rPr lang="en-US" sz="3600" b="1" dirty="0" smtClean="0">
                <a:solidFill>
                  <a:schemeClr val="tx2"/>
                </a:solidFill>
                <a:latin typeface="+mj-lt"/>
              </a:rPr>
              <a:t> con </a:t>
            </a:r>
            <a:r>
              <a:rPr lang="en-US" sz="3600" b="1" dirty="0" err="1" smtClean="0">
                <a:solidFill>
                  <a:schemeClr val="tx2"/>
                </a:solidFill>
                <a:latin typeface="+mj-lt"/>
              </a:rPr>
              <a:t>em</a:t>
            </a:r>
            <a:r>
              <a:rPr lang="en-US" sz="3600" b="1" dirty="0" smtClean="0">
                <a:solidFill>
                  <a:schemeClr val="tx2"/>
                </a:solidFill>
                <a:latin typeface="+mj-lt"/>
              </a:rPr>
              <a:t> </a:t>
            </a:r>
            <a:r>
              <a:rPr lang="en-US" sz="3600" b="1" dirty="0" err="1" smtClean="0">
                <a:solidFill>
                  <a:schemeClr val="tx2"/>
                </a:solidFill>
                <a:latin typeface="+mj-lt"/>
              </a:rPr>
              <a:t>chúng</a:t>
            </a:r>
            <a:r>
              <a:rPr lang="en-US" sz="3600" b="1" dirty="0" smtClean="0">
                <a:solidFill>
                  <a:schemeClr val="tx2"/>
                </a:solidFill>
                <a:latin typeface="+mj-lt"/>
              </a:rPr>
              <a:t> </a:t>
            </a:r>
            <a:r>
              <a:rPr lang="en-US" sz="3600" b="1" dirty="0" err="1" smtClean="0">
                <a:solidFill>
                  <a:schemeClr val="tx2"/>
                </a:solidFill>
                <a:latin typeface="+mj-lt"/>
              </a:rPr>
              <a:t>ta</a:t>
            </a:r>
            <a:r>
              <a:rPr lang="en-US" sz="3600" b="1" dirty="0" smtClean="0">
                <a:solidFill>
                  <a:schemeClr val="tx2"/>
                </a:solidFill>
                <a:latin typeface="+mj-lt"/>
              </a:rPr>
              <a:t> </a:t>
            </a:r>
            <a:r>
              <a:rPr lang="en-US" sz="3600" b="1" dirty="0" err="1" smtClean="0">
                <a:solidFill>
                  <a:schemeClr val="tx2"/>
                </a:solidFill>
                <a:latin typeface="+mj-lt"/>
              </a:rPr>
              <a:t>phát</a:t>
            </a:r>
            <a:r>
              <a:rPr lang="en-US" sz="3600" b="1" dirty="0" smtClean="0">
                <a:solidFill>
                  <a:schemeClr val="tx2"/>
                </a:solidFill>
                <a:latin typeface="+mj-lt"/>
              </a:rPr>
              <a:t> </a:t>
            </a:r>
            <a:r>
              <a:rPr lang="en-US" sz="3600" b="1" dirty="0" err="1" smtClean="0">
                <a:solidFill>
                  <a:schemeClr val="tx2"/>
                </a:solidFill>
                <a:latin typeface="+mj-lt"/>
              </a:rPr>
              <a:t>triển</a:t>
            </a:r>
            <a:r>
              <a:rPr lang="en-US" sz="3600" b="1" dirty="0" smtClean="0">
                <a:solidFill>
                  <a:schemeClr val="tx2"/>
                </a:solidFill>
                <a:latin typeface="+mj-lt"/>
              </a:rPr>
              <a:t> </a:t>
            </a:r>
            <a:r>
              <a:rPr lang="en-US" sz="3600" b="1" dirty="0" err="1" smtClean="0">
                <a:solidFill>
                  <a:schemeClr val="tx2"/>
                </a:solidFill>
                <a:latin typeface="+mj-lt"/>
              </a:rPr>
              <a:t>một</a:t>
            </a:r>
            <a:r>
              <a:rPr lang="en-US" sz="3600" b="1" dirty="0" smtClean="0">
                <a:solidFill>
                  <a:schemeClr val="tx2"/>
                </a:solidFill>
                <a:latin typeface="+mj-lt"/>
              </a:rPr>
              <a:t> </a:t>
            </a:r>
            <a:r>
              <a:rPr lang="en-US" sz="3600" b="1" dirty="0" err="1" smtClean="0">
                <a:solidFill>
                  <a:schemeClr val="tx2"/>
                </a:solidFill>
                <a:latin typeface="+mj-lt"/>
              </a:rPr>
              <a:t>cách</a:t>
            </a:r>
            <a:r>
              <a:rPr lang="en-US" sz="3600" b="1" dirty="0" smtClean="0">
                <a:solidFill>
                  <a:schemeClr val="tx2"/>
                </a:solidFill>
                <a:latin typeface="+mj-lt"/>
              </a:rPr>
              <a:t> </a:t>
            </a:r>
            <a:r>
              <a:rPr lang="en-US" sz="3600" b="1" dirty="0" err="1" smtClean="0">
                <a:solidFill>
                  <a:schemeClr val="tx2"/>
                </a:solidFill>
                <a:latin typeface="+mj-lt"/>
              </a:rPr>
              <a:t>tốt</a:t>
            </a:r>
            <a:r>
              <a:rPr lang="en-US" sz="3600" b="1" dirty="0" smtClean="0">
                <a:solidFill>
                  <a:schemeClr val="tx2"/>
                </a:solidFill>
                <a:latin typeface="+mj-lt"/>
              </a:rPr>
              <a:t> </a:t>
            </a:r>
            <a:r>
              <a:rPr lang="en-US" sz="3600" b="1" dirty="0" err="1" smtClean="0">
                <a:solidFill>
                  <a:schemeClr val="tx2"/>
                </a:solidFill>
                <a:latin typeface="+mj-lt"/>
              </a:rPr>
              <a:t>nhất</a:t>
            </a:r>
            <a:r>
              <a:rPr lang="en-US" sz="3600" b="1" dirty="0" smtClean="0">
                <a:solidFill>
                  <a:schemeClr val="tx2"/>
                </a:solidFill>
                <a:latin typeface="+mj-lt"/>
              </a:rPr>
              <a:t>?</a:t>
            </a:r>
            <a:endParaRPr lang="en-US" sz="3600" b="1" dirty="0">
              <a:solidFill>
                <a:schemeClr val="tx2"/>
              </a:solidFill>
              <a:latin typeface="+mj-lt"/>
            </a:endParaRPr>
          </a:p>
        </p:txBody>
      </p:sp>
    </p:spTree>
  </p:cSld>
  <p:clrMapOvr>
    <a:masterClrMapping/>
  </p:clrMapOvr>
  <p:transition>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73&quot;&gt;&lt;property id=&quot;20148&quot; value=&quot;5&quot;/&gt;&lt;property id=&quot;20300&quot; value=&quot;Slide 1 - &amp;quot;Bµi  4&amp;#x0D;&amp;#x0A;Nhãm QuyÒn &amp;#x0D;&amp;#x0A;®­îc ph¸t triÓn&amp;#x0D;&amp;#x0A;  &amp;quot;&quot;/&gt;&lt;property id=&quot;20307&quot; value=&quot;317&quot;/&gt;&lt;/object&gt;&lt;object type=&quot;3&quot; unique_id=&quot;10076&quot;&gt;&lt;property id=&quot;20148&quot; value=&quot;5&quot;/&gt;&lt;property id=&quot;20300&quot; value=&quot;Slide 3 - &amp;quot;  Kh¸i niÖm&amp;#x0D;&amp;#x0A;- Ph¸t triÓn lµ sù biÕn ®æi vÒ l­îng vµ&amp;#x0D;&amp;#x0A;   chÊt theo h­íng tÝch cùc.&amp;#x0D;&amp;#x0A;- §èi víi con ng­êi, ph¸t triÓn lµ&quot;/&gt;&lt;property id=&quot;20307&quot; value=&quot;319&quot;/&gt;&lt;/object&gt;&lt;object type=&quot;3&quot; unique_id=&quot;10080&quot;&gt;&lt;property id=&quot;20148&quot; value=&quot;5&quot;/&gt;&lt;property id=&quot;20300&quot; value=&quot;Slide 4 - &amp;quot;Nh÷ng yÕu tè nµo cÇn thiÕt cho sù ph¸t triÓn cña trÎ em? &amp;quot;&quot;/&gt;&lt;property id=&quot;20307&quot; value=&quot;472&quot;/&gt;&lt;/object&gt;&lt;object type=&quot;3&quot; unique_id=&quot;10081&quot;&gt;&lt;property id=&quot;20148&quot; value=&quot;5&quot;/&gt;&lt;property id=&quot;20300&quot; value=&quot;Slide 5 - &amp;quot;KÕt luËn:&amp;quot;&quot;/&gt;&lt;property id=&quot;20307&quot; value=&quot;322&quot;/&gt;&lt;/object&gt;&lt;object type=&quot;3&quot; unique_id=&quot;10083&quot;&gt;&lt;property id=&quot;20148&quot; value=&quot;5&quot;/&gt;&lt;property id=&quot;20300&quot; value=&quot;Slide 6&quot;/&gt;&lt;property id=&quot;20307&quot; value=&quot;326&quot;/&gt;&lt;/object&gt;&lt;object type=&quot;3&quot; unique_id=&quot;10084&quot;&gt;&lt;property id=&quot;20148&quot; value=&quot;5&quot;/&gt;&lt;property id=&quot;20300&quot; value=&quot;Slide 7&quot;/&gt;&lt;property id=&quot;20307&quot; value=&quot;410&quot;/&gt;&lt;/object&gt;&lt;object type=&quot;3&quot; unique_id=&quot;10113&quot;&gt;&lt;property id=&quot;20148&quot; value=&quot;5&quot;/&gt;&lt;property id=&quot;20300&quot; value=&quot;Slide 2&quot;/&gt;&lt;property id=&quot;20307&quot; value=&quot;474&quot;/&gt;&lt;/object&gt;&lt;object type=&quot;3&quot; unique_id=&quot;10114&quot;&gt;&lt;property id=&quot;20148&quot; value=&quot;5&quot;/&gt;&lt;property id=&quot;20300&quot; value=&quot;Slide 8&quot;/&gt;&lt;property id=&quot;20307&quot; value=&quot;475&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4706</TotalTime>
  <Words>189</Words>
  <Application>Microsoft Office PowerPoint</Application>
  <PresentationFormat>On-screen Show (4:3)</PresentationFormat>
  <Paragraphs>34</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.VnTime</vt:lpstr>
      <vt:lpstr>.VnTimeH</vt:lpstr>
      <vt:lpstr>Arial</vt:lpstr>
      <vt:lpstr>Calibri</vt:lpstr>
      <vt:lpstr>Constantia</vt:lpstr>
      <vt:lpstr>Times New Roman</vt:lpstr>
      <vt:lpstr>Wingdings</vt:lpstr>
      <vt:lpstr>Wingdings 2</vt:lpstr>
      <vt:lpstr>Flow</vt:lpstr>
      <vt:lpstr>Nhóm Quyền Phát triển     </vt:lpstr>
      <vt:lpstr>PowerPoint Presentation</vt:lpstr>
      <vt:lpstr>Thế nào là phát triển?    </vt:lpstr>
      <vt:lpstr>  Khái niệm  Có thể hiểu sự phát triển là sự thay đổi về hình thức bên ngoài cũng như nội dung bên trong của các cá thể sống, các hiện tượng xã hội theo chiều hướng tốt đẹp hơn  </vt:lpstr>
      <vt:lpstr>  Khái niệm  Sự phát triển của trẻ em là một quá trình trong đó những nhu cầu phát triển về thể chất, tinh thần và các kỹ năng xã hội được tích luỹ, tạo ra những thay đổi về chất  và lượng  </vt:lpstr>
      <vt:lpstr>Các yếu tố cần thiết cho sự phát triển của trẻ em</vt:lpstr>
      <vt:lpstr>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Gi¸o dôc phßng chèng ma tuý vµ chÊt g©y nghiÖn trong tr­êng häc</dc:title>
  <dc:creator>yyyyyyyyyyyyyyyyyyyyyy</dc:creator>
  <cp:lastModifiedBy>Pham Ha Anh</cp:lastModifiedBy>
  <cp:revision>679</cp:revision>
  <dcterms:created xsi:type="dcterms:W3CDTF">2007-08-18T03:55:23Z</dcterms:created>
  <dcterms:modified xsi:type="dcterms:W3CDTF">2017-05-04T13:56:50Z</dcterms:modified>
</cp:coreProperties>
</file>